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57" r:id="rId3"/>
    <p:sldId id="258" r:id="rId4"/>
    <p:sldId id="259" r:id="rId5"/>
    <p:sldId id="260" r:id="rId6"/>
    <p:sldId id="266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2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dravi4u.cz/pages/Image/telo-organy/pater-obratle.pn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hyperlink" Target="http://vyuka.zsjarose.cz/data/swic/lessons/596.jpg" TargetMode="External"/><Relationship Id="rId4" Type="http://schemas.openxmlformats.org/officeDocument/2006/relationships/hyperlink" Target="http://files.somatology.webnode.cz/200000028-dd212de1b4/pedicles-1086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3581365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Kostra trupu </a:t>
                      </a:r>
                      <a:r>
                        <a:rPr lang="cs-CZ" sz="1400" b="1" smtClean="0"/>
                        <a:t>a končetin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9.2. 2013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21.2.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89808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548680"/>
            <a:ext cx="1714500" cy="588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Kostra trupu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páteř a hrudník</a:t>
            </a:r>
          </a:p>
          <a:p>
            <a:r>
              <a:rPr lang="cs-CZ" sz="4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páteř</a:t>
            </a:r>
            <a:r>
              <a:rPr lang="cs-CZ" dirty="0" smtClean="0"/>
              <a:t> se skládá z 33 – 34 obratlů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krční obratle</a:t>
            </a:r>
            <a:r>
              <a:rPr lang="cs-CZ" dirty="0" smtClean="0"/>
              <a:t>/7/- první obratel – nosič /atlas/ – kývavý pohyb hlavy, druhý obratel – čepovec /axis/ – otáčení hlavy</a:t>
            </a:r>
          </a:p>
          <a:p>
            <a:r>
              <a:rPr lang="cs-CZ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rudní obratle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/12/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bederní obratle </a:t>
            </a:r>
            <a:r>
              <a:rPr lang="cs-CZ" dirty="0" smtClean="0"/>
              <a:t>/5/ 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křížová </a:t>
            </a:r>
            <a:r>
              <a:rPr lang="cs-CZ" dirty="0" smtClean="0"/>
              <a:t>/5 srostlých obratlů/</a:t>
            </a: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 kostrční </a:t>
            </a:r>
            <a:r>
              <a:rPr lang="cs-CZ" dirty="0" smtClean="0"/>
              <a:t>/ 4-5 srostlých obratlů/</a:t>
            </a:r>
          </a:p>
          <a:p>
            <a:r>
              <a:rPr lang="cs-CZ" dirty="0" smtClean="0"/>
              <a:t>lordóza – prohnutí páteře dopředu</a:t>
            </a:r>
          </a:p>
          <a:p>
            <a:r>
              <a:rPr lang="cs-CZ" dirty="0" smtClean="0"/>
              <a:t>kyfóza – prohnutí páteře dozadu</a:t>
            </a:r>
          </a:p>
          <a:p>
            <a:r>
              <a:rPr lang="cs-CZ" dirty="0" smtClean="0"/>
              <a:t>skolióza páteře – vybočení páteře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stavba obratle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36912"/>
            <a:ext cx="595312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hrudník</a:t>
            </a:r>
            <a:r>
              <a:rPr lang="cs-CZ" sz="4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–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/>
              <a:t>chrání srdce a plíce, pomáhá při dýchání</a:t>
            </a:r>
          </a:p>
          <a:p>
            <a:endParaRPr lang="cs-CZ" sz="2400" dirty="0" smtClean="0"/>
          </a:p>
          <a:p>
            <a:r>
              <a:rPr lang="cs-CZ" sz="2400" dirty="0" smtClean="0"/>
              <a:t>skládá se z </a:t>
            </a:r>
            <a:r>
              <a:rPr lang="cs-CZ" sz="2400" dirty="0" smtClean="0">
                <a:solidFill>
                  <a:srgbClr val="FF0000"/>
                </a:solidFill>
              </a:rPr>
              <a:t>kosti hrudní</a:t>
            </a:r>
            <a:r>
              <a:rPr lang="cs-CZ" sz="2400" dirty="0" smtClean="0"/>
              <a:t> s mečovitým výběžkem, </a:t>
            </a:r>
            <a:r>
              <a:rPr lang="cs-CZ" sz="2400" dirty="0" smtClean="0">
                <a:solidFill>
                  <a:srgbClr val="FF0000"/>
                </a:solidFill>
              </a:rPr>
              <a:t>z 12 párů žeber</a:t>
            </a:r>
            <a:r>
              <a:rPr lang="cs-CZ" sz="2400" dirty="0" smtClean="0"/>
              <a:t>  - 7 párů pravých připojených k hrudní kosti,                     3 páry nepravých připojených chrupavkou k 7. žebru,                2 páry volných žeber.</a:t>
            </a:r>
          </a:p>
          <a:p>
            <a:endParaRPr lang="cs-CZ" sz="2400" dirty="0" smtClean="0"/>
          </a:p>
          <a:p>
            <a:r>
              <a:rPr lang="cs-CZ" sz="2400" dirty="0" smtClean="0"/>
              <a:t>žebra jsou připojena k hrudním obratlům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123950"/>
            <a:ext cx="4648200" cy="573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4605144"/>
          </a:xfrm>
        </p:spPr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kostra horní končetiny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170080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92080" y="1854116"/>
            <a:ext cx="79208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letenec lopatkový – kost klíční, kloub ramenní, lopatka, kost pažní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033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389120"/>
          </a:xfrm>
        </p:spPr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Kostra dolní končetiny 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628800"/>
            <a:ext cx="3714750" cy="495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pletenec pánevní – kost pánevní, kloub kyčelní</a:t>
            </a:r>
          </a:p>
          <a:p>
            <a:r>
              <a:rPr lang="cs-CZ" dirty="0" smtClean="0"/>
              <a:t>kost pánevní se skládá z kosti kyčelní, sedací a stydké</a:t>
            </a:r>
          </a:p>
          <a:p>
            <a:r>
              <a:rPr lang="cs-CZ" dirty="0" smtClean="0"/>
              <a:t>menisky – chrupavčité destičky vyrovnávající nerovnosti kolenního kloubu</a:t>
            </a:r>
          </a:p>
          <a:p>
            <a:r>
              <a:rPr lang="cs-CZ"/>
              <a:t>n</a:t>
            </a:r>
            <a:r>
              <a:rPr lang="cs-CZ" smtClean="0"/>
              <a:t>ožní </a:t>
            </a:r>
            <a:r>
              <a:rPr lang="cs-CZ" dirty="0" smtClean="0"/>
              <a:t>klenba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www.zdravi4u.cz</a:t>
            </a:r>
            <a:r>
              <a:rPr lang="pt-BR" sz="1050" dirty="0"/>
              <a:t> [online]. [cit. 9.2.2013].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www.zdravi4u.cz/pages/Image/telo-organy/pater-obratle.png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somatology.webnode.cz</a:t>
            </a:r>
            <a:r>
              <a:rPr lang="cs-CZ" sz="1050" dirty="0"/>
              <a:t> [online]. [cit. 9.2.2013].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files.somatology.webnode.cz/200000028-dd212de1b4/pedicles-10862.jpg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vyuka.zsjarose.cz</a:t>
            </a:r>
            <a:r>
              <a:rPr lang="cs-CZ" sz="1050" dirty="0"/>
              <a:t> [online]. [cit. 9.2.2013].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vyuka.zsjarose.cz/data/swic/lessons/596.jpg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/>
              <a:t>AUTOR NEUVEDEN. </a:t>
            </a:r>
            <a:r>
              <a:rPr lang="cs-CZ" sz="1050" i="1" dirty="0"/>
              <a:t>vyuka.zsjarose.cz</a:t>
            </a:r>
            <a:r>
              <a:rPr lang="cs-CZ" sz="1050" dirty="0"/>
              <a:t> [online]. [cit. 9.2.2013]. Dostupný na WWW: http://vyuka.zsjarose.cz/data/swic/lessons/597.jpg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</TotalTime>
  <Words>294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šablona dumy</vt:lpstr>
      <vt:lpstr>Prezentace aplikace PowerPoint</vt:lpstr>
      <vt:lpstr>Kostra trupu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2013-02-09T19:37:54Z</dcterms:created>
  <dcterms:modified xsi:type="dcterms:W3CDTF">2013-06-23T19:58:48Z</dcterms:modified>
</cp:coreProperties>
</file>