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091303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11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Dýchací soustava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10. 4. 2013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Dýchací soustava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dýchání – respirace – přísun kyslíku do krve        a odvádění oxidu uhličitého z organismu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ýchání vnější – výměna plynů mezi plícemi a krví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ýchání vnitřní – výměna plynů mezi krví            a tkáňovými buňkami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ýchání je rytmické a automatické, lze ovládat vůlí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áze vdechu a výdechu, pomáhají dýchací svaly – bránice a mezižeberní svaly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pohrudnice – vystýlá hrudní dutinu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poplicnice – pokrývá plíce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pohrudniční dutina je vyplněna tekutinou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pravá plíce – tři laloky, levá plíce dva laloky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echová frekvence je ovlivněna hladinou O</a:t>
            </a:r>
            <a:r>
              <a:rPr lang="cs-CZ" baseline="-25000" dirty="0" smtClean="0"/>
              <a:t>2</a:t>
            </a:r>
            <a:r>
              <a:rPr lang="cs-CZ" dirty="0" smtClean="0"/>
              <a:t>     a CO</a:t>
            </a:r>
            <a:r>
              <a:rPr lang="cs-CZ" baseline="-25000" dirty="0" smtClean="0"/>
              <a:t>2</a:t>
            </a:r>
            <a:r>
              <a:rPr lang="cs-CZ" dirty="0" smtClean="0"/>
              <a:t> v krvi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apacita plic 6 litrů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spirometr – funkční vyšetření plic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74</TotalTime>
  <Words>210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 dumy</vt:lpstr>
      <vt:lpstr>Snímek 1</vt:lpstr>
      <vt:lpstr>Dýchací soustava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16</cp:revision>
  <dcterms:created xsi:type="dcterms:W3CDTF">2013-02-17T15:43:31Z</dcterms:created>
  <dcterms:modified xsi:type="dcterms:W3CDTF">2014-09-17T07:51:17Z</dcterms:modified>
</cp:coreProperties>
</file>