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custShowLst>
    <p:custShow name="krev" id="0">
      <p:sldLst>
        <p:sld r:id="rId6"/>
      </p:sldLst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9111991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5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Oběhová soustava – cévy a tělní tekutiny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18.3. </a:t>
                      </a:r>
                      <a:r>
                        <a:rPr lang="cs-CZ" sz="1400" b="1" dirty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8980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Oběhová soustava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cévy, tělní tekutiny, srdce</a:t>
            </a:r>
          </a:p>
          <a:p>
            <a:r>
              <a:rPr lang="cs-CZ" dirty="0" smtClean="0"/>
              <a:t>oběhová soustava plní funkci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transportní – rozvádí kyslík, živiny, odvádí odpadní látky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obrannou – přenáší bílé krvinky a protilátky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termoregulační – udržuje stálou teplotu těla 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5973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Cévy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tepny</a:t>
            </a:r>
            <a:r>
              <a:rPr lang="cs-CZ" dirty="0" smtClean="0"/>
              <a:t> – vedou krev od srdce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žíly</a:t>
            </a:r>
            <a:r>
              <a:rPr lang="cs-CZ" dirty="0" smtClean="0"/>
              <a:t> – přivádějí krev do srdce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vlásečnice </a:t>
            </a:r>
            <a:r>
              <a:rPr lang="cs-CZ" dirty="0" smtClean="0"/>
              <a:t>– nejjemnější, zajišťují výměnu látek mezi buňkami a krví</a:t>
            </a:r>
          </a:p>
          <a:p>
            <a:endParaRPr lang="cs-CZ" dirty="0"/>
          </a:p>
          <a:p>
            <a:r>
              <a:rPr lang="cs-CZ" dirty="0" smtClean="0"/>
              <a:t>křečové žíly – žíly dolních končetin se zeslabenými a rozšířenými stěnami</a:t>
            </a:r>
          </a:p>
          <a:p>
            <a:r>
              <a:rPr lang="cs-CZ" dirty="0" err="1" smtClean="0"/>
              <a:t>arteroskleróza</a:t>
            </a:r>
            <a:r>
              <a:rPr lang="cs-CZ" dirty="0" smtClean="0"/>
              <a:t> – ukládání tukových látek v cévách, snížení pružnosti, zmenšení průtoku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Tělní tekutiny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tkáňový mok, míza, krev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Tkáňový mok </a:t>
            </a:r>
            <a:r>
              <a:rPr lang="cs-CZ" dirty="0" smtClean="0"/>
              <a:t>– vyplňuje mezibuněčné prostory, zajišťuje látkovou výměnu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Míza</a:t>
            </a:r>
            <a:r>
              <a:rPr lang="cs-CZ" dirty="0" smtClean="0"/>
              <a:t> – vzniká jako přebytek tkáňového moku, je odváděna do krve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</a:p>
          <a:p>
            <a:r>
              <a:rPr lang="cs-CZ" dirty="0" smtClean="0"/>
              <a:t>Které cévy vedou krev směrem do srdce?</a:t>
            </a:r>
          </a:p>
          <a:p>
            <a:r>
              <a:rPr lang="cs-CZ" dirty="0" smtClean="0"/>
              <a:t>Ve kterých cévách probíhá výměna látek mezi buňkami a krví?</a:t>
            </a:r>
          </a:p>
          <a:p>
            <a:r>
              <a:rPr lang="cs-CZ" dirty="0" smtClean="0"/>
              <a:t>Které látky rozvádí krev po těle?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475775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464</TotalTime>
  <Words>252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  <vt:variant>
        <vt:lpstr>Vlastní prezentace</vt:lpstr>
      </vt:variant>
      <vt:variant>
        <vt:i4>1</vt:i4>
      </vt:variant>
    </vt:vector>
  </HeadingPairs>
  <TitlesOfParts>
    <vt:vector size="7" baseType="lpstr">
      <vt:lpstr>šablona dumy</vt:lpstr>
      <vt:lpstr>Prezentace aplikace PowerPoint</vt:lpstr>
      <vt:lpstr>Oběhová soustava</vt:lpstr>
      <vt:lpstr>Prezentace aplikace PowerPoint</vt:lpstr>
      <vt:lpstr>Prezentace aplikace PowerPoint</vt:lpstr>
      <vt:lpstr>Prezentace aplikace PowerPoint</vt:lpstr>
      <vt:lpstr>krev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25</cp:revision>
  <dcterms:created xsi:type="dcterms:W3CDTF">2013-02-10T13:59:18Z</dcterms:created>
  <dcterms:modified xsi:type="dcterms:W3CDTF">2013-07-01T08:18:57Z</dcterms:modified>
</cp:coreProperties>
</file>