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2" r:id="rId6"/>
    <p:sldId id="263" r:id="rId7"/>
    <p:sldId id="264" r:id="rId8"/>
    <p:sldId id="268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feature=player_detailpage&amp;v=MMJCrgp0CMQ" TargetMode="External"/><Relationship Id="rId2" Type="http://schemas.openxmlformats.org/officeDocument/2006/relationships/hyperlink" Target="http://upload.wikimedia.org/wikipedia/commons/thumb/d/d2/Anatomy_of_the_Human_Ear_cs.svg/800px-Anatomy_of_the_Human_Ear_cs.svg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feature=player_detailpage&amp;v=6Yhyvkx9Fkc" TargetMode="External"/><Relationship Id="rId4" Type="http://schemas.openxmlformats.org/officeDocument/2006/relationships/hyperlink" Target="http://www.youtube.com/watch?feature=player_detailpage&amp;v=D5Pqqe4XqT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266977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Sluch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19.5. 2013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20.5.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Sluch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278724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864096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sluchové ústrojí  zaznamenává a zpracovává zvukové podněty z vnějšího prostředí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člověk vnímá zvuk o frekvenci 20 – 20 000 hertzů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echolokace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sluch patří mezi důležité lidské smysly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sluchovým orgánem je ucho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8326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stavba ucha</a:t>
            </a:r>
          </a:p>
          <a:p>
            <a:pPr marL="0" indent="0">
              <a:buNone/>
            </a:pPr>
            <a:r>
              <a:rPr lang="cs-CZ" dirty="0" smtClean="0"/>
              <a:t>vnější ucho – ušní boltec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vnější zvukovod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bubínek</a:t>
            </a:r>
          </a:p>
          <a:p>
            <a:pPr marL="0" indent="0">
              <a:buNone/>
            </a:pPr>
            <a:r>
              <a:rPr lang="cs-CZ" dirty="0" smtClean="0"/>
              <a:t>střední ucho – kladívko, kovadlinka, třmínek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  Eustachova trubice</a:t>
            </a:r>
          </a:p>
          <a:p>
            <a:pPr marL="0" indent="0">
              <a:buNone/>
            </a:pPr>
            <a:r>
              <a:rPr lang="cs-CZ" dirty="0" smtClean="0"/>
              <a:t>vnitřní ucho – blanitý hlemýžď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 sluchové buňky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72269"/>
            <a:ext cx="7620000" cy="5715000"/>
          </a:xfrm>
        </p:spPr>
      </p:pic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zvukové vlny se zachycují ušním boltcem, procházejí zvukovodem,                                     rozechvívají bubínek,                                         chvění se přenáší na kůstky středního ucha, vlásky sluchových buněk zaznamenávají vibrace,                                                                                                 podněty jsou vedeny do mozku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centrum rovnováhy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oučást vnitřního ucha</a:t>
            </a:r>
          </a:p>
          <a:p>
            <a:pPr marL="0" indent="0">
              <a:buNone/>
            </a:pPr>
            <a:r>
              <a:rPr lang="cs-CZ" dirty="0" smtClean="0"/>
              <a:t>polokruhovité kanálky vyplněné tekutinou</a:t>
            </a:r>
          </a:p>
          <a:p>
            <a:pPr marL="0" indent="0">
              <a:buNone/>
            </a:pPr>
            <a:r>
              <a:rPr lang="cs-CZ" dirty="0" smtClean="0"/>
              <a:t>krystalky uhličitanu vápenatého v kapalině dráždí smyslové buňky</a:t>
            </a:r>
          </a:p>
          <a:p>
            <a:pPr marL="0" indent="0">
              <a:buNone/>
            </a:pPr>
            <a:r>
              <a:rPr lang="cs-CZ" dirty="0" smtClean="0"/>
              <a:t>mozeček zpracovává informace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nemoci</a:t>
            </a:r>
          </a:p>
          <a:p>
            <a:pPr marL="0" indent="0">
              <a:buNone/>
            </a:pPr>
            <a:r>
              <a:rPr lang="cs-CZ" dirty="0" smtClean="0"/>
              <a:t>zánět středního ucha</a:t>
            </a:r>
          </a:p>
          <a:p>
            <a:pPr marL="0" indent="0">
              <a:buNone/>
            </a:pPr>
            <a:r>
              <a:rPr lang="cs-CZ" dirty="0" smtClean="0"/>
              <a:t>závrať</a:t>
            </a:r>
          </a:p>
          <a:p>
            <a:pPr marL="0" indent="0">
              <a:buNone/>
            </a:pPr>
            <a:r>
              <a:rPr lang="cs-CZ" dirty="0" smtClean="0"/>
              <a:t>nedoslýchavost, hluchota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4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zdroje:</a:t>
            </a:r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http://cs.wikipedia.org/</a:t>
            </a:r>
            <a:r>
              <a:rPr lang="pt-BR" sz="1050" dirty="0"/>
              <a:t> [online]. [cit. 19.5.2013]. Dostupný na WWW: </a:t>
            </a:r>
            <a:r>
              <a:rPr lang="pt-BR" sz="1050" dirty="0">
                <a:hlinkClick r:id="rId2"/>
              </a:rPr>
              <a:t>http://</a:t>
            </a:r>
            <a:r>
              <a:rPr lang="pt-BR" sz="1050" dirty="0" smtClean="0">
                <a:hlinkClick r:id="rId2"/>
              </a:rPr>
              <a:t>upload.wikimedia.org/wikipedia/commons/thumb/d/d2/Anatomy_of_the_Human_Ear_cs.svg/800px-Anatomy_of_the_Human_Ear_cs.svg.png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http://www.youtube.com/</a:t>
            </a:r>
            <a:r>
              <a:rPr lang="pt-BR" sz="1050" dirty="0"/>
              <a:t> [online]. [cit. 19.5.2013]. Dostupný na WWW: </a:t>
            </a:r>
            <a:r>
              <a:rPr lang="pt-BR" sz="1050" dirty="0">
                <a:hlinkClick r:id="rId3"/>
              </a:rPr>
              <a:t>http://</a:t>
            </a:r>
            <a:r>
              <a:rPr lang="pt-BR" sz="1050" dirty="0" smtClean="0">
                <a:hlinkClick r:id="rId3"/>
              </a:rPr>
              <a:t>www.youtube.com/watch?feature=player_detailpage&amp;v=MMJCrgp0CMQ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http://www.youtube.com/</a:t>
            </a:r>
            <a:r>
              <a:rPr lang="pt-BR" sz="1050" dirty="0"/>
              <a:t> [online]. [cit. 19.5.2013]. Dostupný na WWW: </a:t>
            </a:r>
            <a:r>
              <a:rPr lang="pt-BR" sz="1050" dirty="0">
                <a:hlinkClick r:id="rId4"/>
              </a:rPr>
              <a:t>http://</a:t>
            </a:r>
            <a:r>
              <a:rPr lang="pt-BR" sz="1050" dirty="0" smtClean="0">
                <a:hlinkClick r:id="rId4"/>
              </a:rPr>
              <a:t>www.youtube.com/watch?feature=player_detailpage&amp;v=D5Pqqe4XqTw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http://www.youtube.com/</a:t>
            </a:r>
            <a:r>
              <a:rPr lang="pt-BR" sz="1050" dirty="0"/>
              <a:t> [online]. [cit. 19.5.2013]. Dostupný na WWW: </a:t>
            </a:r>
            <a:r>
              <a:rPr lang="pt-BR" sz="1050" dirty="0">
                <a:hlinkClick r:id="rId5"/>
              </a:rPr>
              <a:t>http://</a:t>
            </a:r>
            <a:r>
              <a:rPr lang="pt-BR" sz="1050" dirty="0" smtClean="0">
                <a:hlinkClick r:id="rId5"/>
              </a:rPr>
              <a:t>www.youtube.com/watch?feature=player_detailpage&amp;v=6Yhyvkx9Fkc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/>
            </a:r>
            <a:br>
              <a:rPr lang="pt-BR" sz="1050" dirty="0"/>
            </a:b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251</TotalTime>
  <Words>211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šablona dumy</vt:lpstr>
      <vt:lpstr>Prezentace aplikace PowerPoint</vt:lpstr>
      <vt:lpstr>Sluch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28</cp:revision>
  <dcterms:created xsi:type="dcterms:W3CDTF">2013-02-17T15:43:31Z</dcterms:created>
  <dcterms:modified xsi:type="dcterms:W3CDTF">2014-09-17T08:12:30Z</dcterms:modified>
</cp:coreProperties>
</file>