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1744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35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Estery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Estery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309634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látky, které vznikají esterifikací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esterifikace – reakce karboxylové kyseliny a alkoholu, za vzniku esteru a vody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COOH + OH-CH</a:t>
            </a:r>
            <a:r>
              <a:rPr lang="cs-CZ" baseline="-25000" dirty="0" smtClean="0"/>
              <a:t>2</a:t>
            </a:r>
            <a:r>
              <a:rPr lang="cs-CZ" dirty="0" smtClean="0"/>
              <a:t>-CH</a:t>
            </a:r>
            <a:r>
              <a:rPr lang="cs-CZ" baseline="-25000" dirty="0" smtClean="0"/>
              <a:t>3</a:t>
            </a:r>
            <a:r>
              <a:rPr lang="cs-CZ" dirty="0" smtClean="0"/>
              <a:t>         CH</a:t>
            </a:r>
            <a:r>
              <a:rPr lang="cs-CZ" baseline="-25000" dirty="0" smtClean="0"/>
              <a:t>3</a:t>
            </a:r>
            <a:r>
              <a:rPr lang="cs-CZ" dirty="0" smtClean="0"/>
              <a:t>COOCH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  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644008" y="299695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3469696"/>
            <a:ext cx="15121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kyselina octová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346969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ethanol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1680" y="3469696"/>
            <a:ext cx="19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ethylester</a:t>
            </a:r>
            <a:r>
              <a:rPr lang="cs-CZ" sz="3200" dirty="0" smtClean="0">
                <a:solidFill>
                  <a:srgbClr val="FF0000"/>
                </a:solidFill>
              </a:rPr>
              <a:t> kyseliny octové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8344" y="346969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voda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err="1" smtClean="0"/>
              <a:t>ethylester</a:t>
            </a:r>
            <a:r>
              <a:rPr lang="cs-CZ" dirty="0" smtClean="0"/>
              <a:t> kyseliny octové – výroba ředitel, odlakovačů na nehty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smrtelná dávka 0,5 g na kilogram tělesné váhy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ethanol</a:t>
            </a:r>
            <a:r>
              <a:rPr lang="cs-CZ" dirty="0" smtClean="0"/>
              <a:t> vytváří estery, které se ukládají ve vlasech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ětšina esterů vydává pachy – využití v potravinářských esencích</a:t>
            </a: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estery některých kyselin při reakci s glycerolem vytvářejí tuky, oleje, vosky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yužití při výrobě bionafty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yselina acetylsalicylová využití v lécích – acylpyrin –analgetické a antipyretické účinky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Nitroglycerin – lék – vasodilatační účinky – rozšiřuje cévy. Používá se při výrobě dynamitu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Otázky:</a:t>
            </a:r>
          </a:p>
          <a:p>
            <a:pPr marL="0" indent="0">
              <a:buNone/>
            </a:pPr>
            <a:r>
              <a:rPr lang="cs-CZ" dirty="0" smtClean="0"/>
              <a:t>Kdo je vynálezcem dynamitu?</a:t>
            </a:r>
          </a:p>
          <a:p>
            <a:pPr marL="0" indent="0">
              <a:buNone/>
            </a:pPr>
            <a:r>
              <a:rPr lang="cs-CZ" dirty="0" smtClean="0"/>
              <a:t>Jaký význam má </a:t>
            </a:r>
            <a:r>
              <a:rPr lang="cs-CZ" smtClean="0"/>
              <a:t>použití bionafty?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167</TotalTime>
  <Words>232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Estery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22</cp:revision>
  <dcterms:created xsi:type="dcterms:W3CDTF">2013-02-17T15:43:31Z</dcterms:created>
  <dcterms:modified xsi:type="dcterms:W3CDTF">2013-07-01T09:38:27Z</dcterms:modified>
</cp:coreProperties>
</file>