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203231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27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Halogenidy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18.3. 2013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19.3.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Halogenidy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halogenidy jsou dvouprvkové sloučeniny                   halogenů /Cl, F, Br, I / a jiného prvku 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Názvosloví halogenidů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oxidační číslo </a:t>
            </a:r>
            <a:r>
              <a:rPr lang="cs-CZ" dirty="0" smtClean="0"/>
              <a:t>– náboj prvku ve sloučenině, může mít kladnou, zápornou a nulovou hodnotu, značí se římskou číslici vpravo nahoře u chemické značky prvku – </a:t>
            </a:r>
            <a:r>
              <a:rPr lang="cs-CZ" dirty="0" err="1" smtClean="0"/>
              <a:t>Ca</a:t>
            </a:r>
            <a:r>
              <a:rPr lang="cs-CZ" baseline="30000" dirty="0" err="1" smtClean="0"/>
              <a:t>II</a:t>
            </a:r>
            <a:r>
              <a:rPr lang="cs-CZ" dirty="0" smtClean="0"/>
              <a:t>, </a:t>
            </a:r>
            <a:r>
              <a:rPr lang="cs-CZ" dirty="0" err="1" smtClean="0"/>
              <a:t>Na</a:t>
            </a:r>
            <a:r>
              <a:rPr lang="cs-CZ" baseline="30000" dirty="0" err="1" smtClean="0"/>
              <a:t>I</a:t>
            </a:r>
            <a:r>
              <a:rPr lang="cs-CZ" dirty="0" smtClean="0"/>
              <a:t>, O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odnota oxidačních se určí na základě elektronegativity prvků</a:t>
            </a:r>
          </a:p>
          <a:p>
            <a:pPr marL="0" indent="0">
              <a:buNone/>
            </a:pPr>
            <a:r>
              <a:rPr lang="cs-CZ" dirty="0" smtClean="0"/>
              <a:t>prvek ve sloučenině s vyšší hodnotou elektronegativity má záporné oxidační číslo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atomy halogenů mají v halogenidech oxidační číslo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–I</a:t>
            </a:r>
          </a:p>
          <a:p>
            <a:pPr marL="0" indent="0">
              <a:buNone/>
            </a:pPr>
            <a:r>
              <a:rPr lang="cs-CZ" dirty="0" smtClean="0"/>
              <a:t>názvy halogenidů se skládají z podstatného a přídavného jména</a:t>
            </a:r>
          </a:p>
          <a:p>
            <a:pPr marL="0" indent="0">
              <a:buNone/>
            </a:pPr>
            <a:r>
              <a:rPr lang="cs-CZ" dirty="0" smtClean="0"/>
              <a:t>podstatné jméno: koncovka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–id</a:t>
            </a:r>
            <a:r>
              <a:rPr lang="cs-CZ" dirty="0" smtClean="0"/>
              <a:t>, chlorid, fluorid, bromid, jodid</a:t>
            </a:r>
          </a:p>
          <a:p>
            <a:pPr marL="0" indent="0">
              <a:buNone/>
            </a:pPr>
            <a:r>
              <a:rPr lang="cs-CZ" dirty="0" smtClean="0"/>
              <a:t>přídavné jméno: z názvu druhého prvku,                   s příponou patřičné koncovky podle oxidačního čísla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poměr mezi prvky ve sloučenině určí křížové pravidlo</a:t>
            </a:r>
          </a:p>
          <a:p>
            <a:pPr marL="0" indent="0">
              <a:buNone/>
            </a:pPr>
            <a:r>
              <a:rPr lang="cs-CZ" dirty="0" smtClean="0"/>
              <a:t>Příklad: </a:t>
            </a:r>
          </a:p>
          <a:p>
            <a:pPr marL="0" indent="0">
              <a:buNone/>
            </a:pPr>
            <a:r>
              <a:rPr lang="cs-CZ" dirty="0" smtClean="0"/>
              <a:t>		Chlorid vápe</a:t>
            </a:r>
            <a:r>
              <a:rPr lang="cs-CZ" dirty="0" smtClean="0">
                <a:solidFill>
                  <a:srgbClr val="FF0000"/>
                </a:solidFill>
              </a:rPr>
              <a:t>natý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sz="6000" dirty="0"/>
              <a:t>	</a:t>
            </a:r>
            <a:r>
              <a:rPr lang="cs-CZ" sz="6000" dirty="0" smtClean="0"/>
              <a:t>	Ca</a:t>
            </a:r>
            <a:r>
              <a:rPr lang="cs-CZ" sz="6000" baseline="-25000" dirty="0" smtClean="0"/>
              <a:t>1</a:t>
            </a:r>
            <a:r>
              <a:rPr lang="cs-CZ" sz="6000" baseline="30000" dirty="0" smtClean="0"/>
              <a:t>II </a:t>
            </a:r>
            <a:r>
              <a:rPr lang="cs-CZ" sz="6000" dirty="0" smtClean="0"/>
              <a:t>Cl</a:t>
            </a:r>
            <a:r>
              <a:rPr lang="cs-CZ" sz="6000" baseline="-25000" dirty="0" smtClean="0"/>
              <a:t>2</a:t>
            </a:r>
            <a:r>
              <a:rPr lang="cs-CZ" sz="6000" baseline="30000" dirty="0" smtClean="0"/>
              <a:t>-I</a:t>
            </a:r>
            <a:endParaRPr lang="cs-CZ" sz="6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3635896" y="3140968"/>
            <a:ext cx="874915" cy="49478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430691" y="3284984"/>
            <a:ext cx="1080120" cy="2967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Procvičování:</a:t>
            </a:r>
          </a:p>
          <a:p>
            <a:pPr marL="0" indent="0">
              <a:buNone/>
            </a:pPr>
            <a:r>
              <a:rPr lang="cs-CZ" dirty="0" smtClean="0"/>
              <a:t>vytvořte chemické názvy a vzorce halogenidů</a:t>
            </a:r>
          </a:p>
          <a:p>
            <a:pPr marL="0" indent="0">
              <a:buNone/>
            </a:pPr>
            <a:r>
              <a:rPr lang="cs-CZ" dirty="0" smtClean="0"/>
              <a:t>CuCl</a:t>
            </a:r>
            <a:r>
              <a:rPr lang="cs-CZ" baseline="-25000" dirty="0" smtClean="0"/>
              <a:t>2</a:t>
            </a:r>
            <a:r>
              <a:rPr lang="cs-CZ" dirty="0" smtClean="0"/>
              <a:t>, CCl</a:t>
            </a:r>
            <a:r>
              <a:rPr lang="cs-CZ" baseline="-25000" dirty="0" smtClean="0"/>
              <a:t>4</a:t>
            </a:r>
            <a:r>
              <a:rPr lang="cs-CZ" dirty="0" smtClean="0"/>
              <a:t>, AlI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luorid vápenatý, chlorid draselný, bromid hlinitý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alogenidy stříbra – např. bromid stříbrný je citlivý na světlo, využívá se v černobílé fotografii, rentgenových snímcích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c</a:t>
            </a:r>
            <a:r>
              <a:rPr lang="cs-CZ" dirty="0" smtClean="0"/>
              <a:t>hlorid kobaltnatý – mění barvu v závislosti na vlhkosti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74</TotalTime>
  <Words>286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Halogenidy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16</cp:revision>
  <dcterms:created xsi:type="dcterms:W3CDTF">2013-02-17T15:43:31Z</dcterms:created>
  <dcterms:modified xsi:type="dcterms:W3CDTF">2013-07-01T09:29:02Z</dcterms:modified>
</cp:coreProperties>
</file>