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1406883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37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Soli</a:t>
                      </a:r>
                      <a:r>
                        <a:rPr lang="cs-CZ" sz="1400" b="1" baseline="0" dirty="0" smtClean="0"/>
                        <a:t> karboxylových kyselin II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17.5.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Soli karboxylových kyselin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k čemu se používají mýdla a saponáty?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 výrobě mýdla se používají sodné a draselné soli kyseliny palmitové a stearové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látky hydrofobní – odpuzují vodu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látky hydrofilní – vodu přitahují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766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f</a:t>
            </a:r>
            <a:r>
              <a:rPr lang="cs-CZ" dirty="0" smtClean="0"/>
              <a:t>ungování mýdla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r>
              <a:rPr lang="cs-CZ" dirty="0" smtClean="0"/>
              <a:t>při mytí se hydrofobní části molekul navážou na mastné nečistoty, hydrofilní části se mísí s vodou</a:t>
            </a:r>
          </a:p>
          <a:p>
            <a:r>
              <a:rPr lang="cs-CZ" dirty="0"/>
              <a:t>v</a:t>
            </a:r>
            <a:r>
              <a:rPr lang="cs-CZ" dirty="0" smtClean="0"/>
              <a:t>zniklá směs se snadno oddělí od umývaného předmětu, části těla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při výrobě mýdla se vaří rostlinné nebo živočišné oleje s hydroxidem sodným, tekuté mýdlo se potom suší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detergenty – látky podobné mýdlu, obsažené v pracích prostředcích, tekutých mýdlech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Opakování:</a:t>
            </a:r>
          </a:p>
          <a:p>
            <a:pPr marL="0" indent="0">
              <a:buNone/>
            </a:pPr>
            <a:r>
              <a:rPr lang="cs-CZ" dirty="0" smtClean="0"/>
              <a:t>Jak se nazývá reakce kyseliny s hydroxidem?</a:t>
            </a:r>
          </a:p>
          <a:p>
            <a:pPr marL="0" indent="0">
              <a:buNone/>
            </a:pPr>
            <a:r>
              <a:rPr lang="cs-CZ" dirty="0" smtClean="0"/>
              <a:t>Kde se v ČR vyrábí mýdlo a čistící prostředky?</a:t>
            </a:r>
          </a:p>
          <a:p>
            <a:pPr marL="0" indent="0">
              <a:buNone/>
            </a:pPr>
            <a:r>
              <a:rPr lang="cs-CZ" dirty="0" smtClean="0"/>
              <a:t>Jak poškozují detergenty </a:t>
            </a:r>
            <a:r>
              <a:rPr lang="cs-CZ" smtClean="0"/>
              <a:t>životní prostředí?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142</TotalTime>
  <Words>231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Soli karboxylových kyselin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21</cp:revision>
  <dcterms:created xsi:type="dcterms:W3CDTF">2013-02-17T15:43:31Z</dcterms:created>
  <dcterms:modified xsi:type="dcterms:W3CDTF">2013-07-01T09:42:27Z</dcterms:modified>
</cp:coreProperties>
</file>