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58" r:id="rId4"/>
    <p:sldId id="260" r:id="rId5"/>
    <p:sldId id="262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900" y="-59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89858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05420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57299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32809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90305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75564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2328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752201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331504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06606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5156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79618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66270339"/>
              </p:ext>
            </p:extLst>
          </p:nvPr>
        </p:nvGraphicFramePr>
        <p:xfrm>
          <a:off x="539552" y="1691774"/>
          <a:ext cx="8064896" cy="513281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Člověk a příroda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+mn-lt"/>
                        </a:rPr>
                        <a:t>VY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_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32 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_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INOVACE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_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38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VIII.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Chemie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Výukový materiál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Mgr. Petr Suchánek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Soli karboxylových kyselin III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Materiál</a:t>
                      </a:r>
                      <a:r>
                        <a:rPr lang="cs-CZ" sz="1400" b="1" baseline="0" dirty="0" smtClean="0"/>
                        <a:t> slouží k seznámení s učivem. Jednotlivé části mohou být použity jako zápis do sešitu.</a:t>
                      </a:r>
                      <a:endParaRPr lang="cs-CZ" sz="1400" b="1" dirty="0" smtClean="0"/>
                    </a:p>
                    <a:p>
                      <a:endParaRPr lang="cs-CZ" sz="1400" b="1" dirty="0" smtClean="0"/>
                    </a:p>
                    <a:p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5.5. 2013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21.5. </a:t>
                      </a:r>
                      <a:r>
                        <a:rPr lang="cs-CZ" sz="1400" b="1" smtClean="0"/>
                        <a:t>2013</a:t>
                      </a:r>
                      <a:endParaRPr lang="cs-CZ" sz="1400" b="1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43379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0892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sz="6600" b="1" dirty="0" smtClean="0"/>
              <a:t>Soli karboxylových kyselin</a:t>
            </a:r>
            <a:endParaRPr lang="cs-CZ" sz="6600" b="1" dirty="0"/>
          </a:p>
        </p:txBody>
      </p:sp>
    </p:spTree>
    <p:extLst>
      <p:ext uri="{BB962C8B-B14F-4D97-AF65-F5344CB8AC3E}">
        <p14:creationId xmlns:p14="http://schemas.microsoft.com/office/powerpoint/2010/main" xmlns="" val="2787241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cs-CZ" dirty="0" smtClean="0"/>
              <a:t>tvrdost vody je ovlivněna množstvím rozpuštěných solí ve vodě</a:t>
            </a:r>
          </a:p>
          <a:p>
            <a:pPr>
              <a:buFont typeface="Wingdings" pitchFamily="2" charset="2"/>
              <a:buChar char="ü"/>
            </a:pPr>
            <a:r>
              <a:rPr lang="cs-CZ" dirty="0"/>
              <a:t>t</a:t>
            </a:r>
            <a:r>
              <a:rPr lang="cs-CZ" dirty="0" smtClean="0"/>
              <a:t>vrdost vody se udává ve stupních německé tvrdosti </a:t>
            </a:r>
            <a:r>
              <a:rPr lang="cs-CZ" baseline="30000" dirty="0" err="1" smtClean="0"/>
              <a:t>o</a:t>
            </a:r>
            <a:r>
              <a:rPr lang="cs-CZ" dirty="0" err="1" smtClean="0"/>
              <a:t>N</a:t>
            </a:r>
            <a:endParaRPr lang="cs-CZ" dirty="0" smtClean="0"/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0-4     velmi měkká		     dešťová voda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4-8     měkká voda 		     voda ze studánek</a:t>
            </a:r>
          </a:p>
          <a:p>
            <a:pPr marL="0" indent="0">
              <a:buNone/>
            </a:pPr>
            <a:r>
              <a:rPr lang="cs-CZ" dirty="0" smtClean="0"/>
              <a:t>    8-15   středně tvrdá voda	     vodovodní voda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15-25 tvrdá voda		     studniční voda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25-      extrémně tvrdá voda  krasové oblasti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48849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404664"/>
            <a:ext cx="8229600" cy="612068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ü"/>
            </a:pPr>
            <a:r>
              <a:rPr lang="cs-CZ" dirty="0"/>
              <a:t>t</a:t>
            </a:r>
            <a:r>
              <a:rPr lang="cs-CZ" dirty="0" smtClean="0"/>
              <a:t>vrdost vody se dá odstranit změkčovačem, zabraňují vzniku vodního kamene</a:t>
            </a:r>
          </a:p>
          <a:p>
            <a:pPr>
              <a:buFont typeface="Wingdings" pitchFamily="2" charset="2"/>
              <a:buChar char="ü"/>
            </a:pPr>
            <a:endParaRPr lang="cs-CZ" dirty="0"/>
          </a:p>
          <a:p>
            <a:pPr>
              <a:buFont typeface="Wingdings" pitchFamily="2" charset="2"/>
              <a:buChar char="ü"/>
            </a:pPr>
            <a:r>
              <a:rPr lang="cs-CZ" dirty="0"/>
              <a:t>v</a:t>
            </a:r>
            <a:r>
              <a:rPr lang="cs-CZ" dirty="0" smtClean="0"/>
              <a:t>zniklý vodní kámen se odstraňuje kyselinou octovou, kyselinou citronovou</a:t>
            </a:r>
          </a:p>
          <a:p>
            <a:pPr>
              <a:buFont typeface="Wingdings" pitchFamily="2" charset="2"/>
              <a:buChar char="ü"/>
            </a:pPr>
            <a:endParaRPr lang="cs-CZ" dirty="0"/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šťavelan  vápenatý – v lidském těle se podílí na vzniku ledvinových kamenů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kyselina šťavelová je obsažena ve špenátu, rebarboře, červené řepě, šťovíku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65600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Opakování:</a:t>
            </a:r>
          </a:p>
          <a:p>
            <a:pPr marL="0" indent="0">
              <a:buNone/>
            </a:pPr>
            <a:r>
              <a:rPr lang="cs-CZ" dirty="0" smtClean="0"/>
              <a:t>Jaký rozdíl je ve složení minerální vody a destilované vody?</a:t>
            </a:r>
          </a:p>
          <a:p>
            <a:pPr marL="0" indent="0">
              <a:buNone/>
            </a:pPr>
            <a:r>
              <a:rPr lang="cs-CZ" dirty="0" smtClean="0"/>
              <a:t>V čem je nebezpečná kyselina šťavelová?</a:t>
            </a:r>
          </a:p>
          <a:p>
            <a:pPr marL="0" indent="0">
              <a:buNone/>
            </a:pPr>
            <a:r>
              <a:rPr lang="cs-CZ" dirty="0" smtClean="0"/>
              <a:t>Co je typické pro </a:t>
            </a:r>
            <a:r>
              <a:rPr lang="cs-CZ" smtClean="0"/>
              <a:t>krasové </a:t>
            </a:r>
            <a:r>
              <a:rPr lang="cs-CZ" smtClean="0"/>
              <a:t>oblasti</a:t>
            </a:r>
            <a:r>
              <a:rPr lang="cs-CZ" dirty="0" smtClean="0"/>
              <a:t>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00607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šablona dumy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šablona dumy</Template>
  <TotalTime>123</TotalTime>
  <Words>206</Words>
  <Application>Microsoft Office PowerPoint</Application>
  <PresentationFormat>Předvádění na obrazovce (4:3)</PresentationFormat>
  <Paragraphs>46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šablona dumy</vt:lpstr>
      <vt:lpstr>Snímek 1</vt:lpstr>
      <vt:lpstr>Soli karboxylových kyselin</vt:lpstr>
      <vt:lpstr>Snímek 3</vt:lpstr>
      <vt:lpstr>Snímek 4</vt:lpstr>
      <vt:lpstr>Snímek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Dum</cp:lastModifiedBy>
  <cp:revision>21</cp:revision>
  <dcterms:created xsi:type="dcterms:W3CDTF">2013-02-17T15:43:31Z</dcterms:created>
  <dcterms:modified xsi:type="dcterms:W3CDTF">2014-09-17T08:40:23Z</dcterms:modified>
</cp:coreProperties>
</file>