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60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00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11587581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36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Soli karboxylových kyselin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5.5. 2013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10.5.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6600" b="1" dirty="0" smtClean="0"/>
              <a:t>Soli karboxylových kyselin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xmlns="" val="278724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karboxylové kyseliny obsahují skupinu –COOH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 solích karboxylových kyselin je vodík karboxylové kyseliny nahrazen kovem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k</a:t>
            </a:r>
            <a:r>
              <a:rPr lang="cs-CZ" dirty="0" smtClean="0"/>
              <a:t>arboxylové kyseliny jsou skupinou                             s různorodým využitím – mytí rukou, zdravotnické prostředky, potravinářské výrobky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soli vznikají při neutralizaci – reakce kyseliny   a zásady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15841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zapište chemickou rovnici reakce kyseliny octové s hydroxidem sodným za vzniku soli a vody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196153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CH</a:t>
            </a:r>
            <a:r>
              <a:rPr lang="cs-CZ" sz="3200" baseline="-25000" dirty="0" smtClean="0">
                <a:solidFill>
                  <a:srgbClr val="FF0000"/>
                </a:solidFill>
              </a:rPr>
              <a:t>3</a:t>
            </a:r>
            <a:r>
              <a:rPr lang="cs-CZ" sz="3200" dirty="0" smtClean="0">
                <a:solidFill>
                  <a:srgbClr val="FF0000"/>
                </a:solidFill>
              </a:rPr>
              <a:t>COOH + </a:t>
            </a:r>
            <a:r>
              <a:rPr lang="cs-CZ" sz="3200" dirty="0" err="1" smtClean="0">
                <a:solidFill>
                  <a:srgbClr val="FF0000"/>
                </a:solidFill>
              </a:rPr>
              <a:t>NaOH</a:t>
            </a:r>
            <a:r>
              <a:rPr lang="cs-CZ" sz="3200" dirty="0" smtClean="0">
                <a:solidFill>
                  <a:srgbClr val="FF0000"/>
                </a:solidFill>
              </a:rPr>
              <a:t>            CH</a:t>
            </a:r>
            <a:r>
              <a:rPr lang="cs-CZ" sz="3200" baseline="-25000" dirty="0" smtClean="0">
                <a:solidFill>
                  <a:srgbClr val="FF0000"/>
                </a:solidFill>
              </a:rPr>
              <a:t>3</a:t>
            </a:r>
            <a:r>
              <a:rPr lang="cs-CZ" sz="3200" dirty="0" smtClean="0">
                <a:solidFill>
                  <a:srgbClr val="FF0000"/>
                </a:solidFill>
              </a:rPr>
              <a:t>COONa + H</a:t>
            </a:r>
            <a:r>
              <a:rPr lang="cs-CZ" sz="3200" baseline="-25000" dirty="0" smtClean="0">
                <a:solidFill>
                  <a:srgbClr val="FF0000"/>
                </a:solidFill>
              </a:rPr>
              <a:t>2</a:t>
            </a:r>
            <a:r>
              <a:rPr lang="cs-CZ" sz="3200" dirty="0" smtClean="0">
                <a:solidFill>
                  <a:srgbClr val="FF0000"/>
                </a:solidFill>
              </a:rPr>
              <a:t>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3707904" y="2497416"/>
            <a:ext cx="720080" cy="45719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/>
              <a:t>o</a:t>
            </a:r>
            <a:r>
              <a:rPr lang="cs-CZ" dirty="0" smtClean="0"/>
              <a:t>ctan hlinitý – obklady proti otokům, naraženinám, podvrtnutím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benzoan sodný – E 211, konzervační látka v minerálních vody, limonády, energetické nápoje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glutaman sodný – E 621, potravinářská přísada, zvýrazňovač chuti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Opakování:</a:t>
            </a:r>
          </a:p>
          <a:p>
            <a:pPr marL="0" indent="0">
              <a:buNone/>
            </a:pPr>
            <a:r>
              <a:rPr lang="cs-CZ" dirty="0" smtClean="0"/>
              <a:t>Jaké je nebezpečí nadměrného používání glutamanu sodného?</a:t>
            </a:r>
          </a:p>
          <a:p>
            <a:pPr marL="0" indent="0">
              <a:buNone/>
            </a:pPr>
            <a:r>
              <a:rPr lang="cs-CZ" dirty="0" smtClean="0"/>
              <a:t>Vyhledej </a:t>
            </a:r>
            <a:r>
              <a:rPr lang="cs-CZ" smtClean="0"/>
              <a:t>v </a:t>
            </a:r>
            <a:r>
              <a:rPr lang="cs-CZ" smtClean="0"/>
              <a:t>učebnici, </a:t>
            </a:r>
            <a:r>
              <a:rPr lang="cs-CZ" dirty="0" smtClean="0"/>
              <a:t>co znamená syndrom </a:t>
            </a:r>
            <a:r>
              <a:rPr lang="cs-CZ" smtClean="0"/>
              <a:t>čínské </a:t>
            </a:r>
            <a:r>
              <a:rPr lang="cs-CZ" smtClean="0"/>
              <a:t>kuchyně.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Napište vzorec octanu hlinitého.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147</TotalTime>
  <Words>234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 dumy</vt:lpstr>
      <vt:lpstr>Snímek 1</vt:lpstr>
      <vt:lpstr>Soli karboxylových kyselin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23</cp:revision>
  <dcterms:created xsi:type="dcterms:W3CDTF">2013-02-17T15:43:31Z</dcterms:created>
  <dcterms:modified xsi:type="dcterms:W3CDTF">2014-09-17T08:43:26Z</dcterms:modified>
</cp:coreProperties>
</file>