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2" autoAdjust="0"/>
    <p:restoredTop sz="94660"/>
  </p:normalViewPr>
  <p:slideViewPr>
    <p:cSldViewPr>
      <p:cViewPr>
        <p:scale>
          <a:sx n="76" d="100"/>
          <a:sy n="76" d="100"/>
        </p:scale>
        <p:origin x="-900" y="-59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pPr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0/04/Pyriteespagne.jpg/248px-Pyriteespagne.jpg" TargetMode="External"/><Relationship Id="rId2" Type="http://schemas.openxmlformats.org/officeDocument/2006/relationships/hyperlink" Target="http://upload.wikimedia.org/wikipedia/commons/thumb/7/70/GalenaFromKansas.jpg/600px-GalenaFromKansas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23864179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29</a:t>
                      </a:r>
                      <a:r>
                        <a:rPr kumimoji="0" lang="en-US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   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VIII.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Chemie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Sulfidy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 9.4. 2013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9.4.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852936"/>
            <a:ext cx="8229600" cy="1143000"/>
          </a:xfrm>
        </p:spPr>
        <p:txBody>
          <a:bodyPr/>
          <a:lstStyle/>
          <a:p>
            <a:r>
              <a:rPr lang="cs-CZ" dirty="0" smtClean="0"/>
              <a:t>Sulfidy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695395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dirty="0"/>
              <a:t>d</a:t>
            </a:r>
            <a:r>
              <a:rPr lang="cs-CZ" dirty="0" smtClean="0"/>
              <a:t>vouprvkové sloučeniny síry a kovu nebo polokovu</a:t>
            </a:r>
          </a:p>
          <a:p>
            <a:pPr>
              <a:buFont typeface="Wingdings" pitchFamily="2" charset="2"/>
              <a:buChar char="ü"/>
            </a:pPr>
            <a:r>
              <a:rPr lang="cs-CZ" dirty="0" smtClean="0"/>
              <a:t>názvosloví síranu je velmi podobné názvosloví oxidů – kyslík je nahrazen sírou</a:t>
            </a:r>
          </a:p>
          <a:p>
            <a:pPr>
              <a:buFont typeface="Wingdings" pitchFamily="2" charset="2"/>
              <a:buChar char="ü"/>
            </a:pPr>
            <a:r>
              <a:rPr lang="cs-CZ" dirty="0"/>
              <a:t>v</a:t>
            </a:r>
            <a:r>
              <a:rPr lang="cs-CZ" dirty="0" smtClean="0"/>
              <a:t> přírodě sulfidy vytvářejí nerosty významné pro výrobu kovů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488494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Sulfid olovnatý – galenit – </a:t>
            </a:r>
            <a:r>
              <a:rPr lang="cs-CZ" b="1" dirty="0" err="1" smtClean="0"/>
              <a:t>PbS</a:t>
            </a:r>
            <a:r>
              <a:rPr lang="cs-CZ" b="1" dirty="0" smtClean="0"/>
              <a:t> </a:t>
            </a:r>
            <a:r>
              <a:rPr lang="cs-CZ" dirty="0" smtClean="0"/>
              <a:t>– hlavní nerost pro výrobu olova</a:t>
            </a:r>
          </a:p>
          <a:p>
            <a:pPr marL="0" indent="0">
              <a:buNone/>
            </a:pPr>
            <a:r>
              <a:rPr lang="cs-CZ" dirty="0"/>
              <a:t>o</a:t>
            </a:r>
            <a:r>
              <a:rPr lang="cs-CZ" dirty="0" smtClean="0"/>
              <a:t>lovo je toxické, stále se používá pro výrobu nábojů, akumulátorů, pohlcuje radioaktivní a rentgenové záření 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636912"/>
            <a:ext cx="3433564" cy="34335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140502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Sulfid zinečnatý – </a:t>
            </a:r>
            <a:r>
              <a:rPr lang="cs-CZ" b="1" dirty="0" smtClean="0"/>
              <a:t>sfalerit </a:t>
            </a:r>
            <a:r>
              <a:rPr lang="cs-CZ" b="1" dirty="0" smtClean="0"/>
              <a:t>– </a:t>
            </a:r>
            <a:r>
              <a:rPr lang="cs-CZ" b="1" dirty="0" err="1" smtClean="0"/>
              <a:t>ZnS</a:t>
            </a:r>
            <a:r>
              <a:rPr lang="cs-CZ" b="1" dirty="0" smtClean="0"/>
              <a:t> </a:t>
            </a:r>
            <a:r>
              <a:rPr lang="cs-CZ" dirty="0" smtClean="0"/>
              <a:t>– výroba zinku,</a:t>
            </a:r>
          </a:p>
          <a:p>
            <a:pPr marL="0" indent="0">
              <a:buNone/>
            </a:pPr>
            <a:r>
              <a:rPr lang="cs-CZ" dirty="0"/>
              <a:t>l</a:t>
            </a:r>
            <a:r>
              <a:rPr lang="cs-CZ" dirty="0" smtClean="0"/>
              <a:t>uminofory – pohlcují záření a postupně ho </a:t>
            </a:r>
            <a:r>
              <a:rPr lang="cs-CZ" dirty="0" smtClean="0"/>
              <a:t>uvolňují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zinek – odolný, využití ve </a:t>
            </a:r>
            <a:r>
              <a:rPr lang="cs-CZ" dirty="0" smtClean="0"/>
              <a:t>slitinách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9552" y="2780928"/>
            <a:ext cx="5213548" cy="39101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656001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Pyrit – disulfid železa FeS</a:t>
            </a:r>
            <a:r>
              <a:rPr lang="cs-CZ" b="1" baseline="-25000" dirty="0" smtClean="0"/>
              <a:t>2</a:t>
            </a:r>
            <a:endParaRPr lang="cs-CZ" b="1" dirty="0" smtClean="0"/>
          </a:p>
          <a:p>
            <a:pPr marL="0" indent="0">
              <a:buNone/>
            </a:pPr>
            <a:r>
              <a:rPr lang="cs-CZ" dirty="0"/>
              <a:t>v</a:t>
            </a:r>
            <a:r>
              <a:rPr lang="cs-CZ" dirty="0" smtClean="0"/>
              <a:t>ýroba železa, kočičí zlato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2132856"/>
            <a:ext cx="4349452" cy="41039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06616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zdroje: </a:t>
            </a:r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2"/>
              </a:rPr>
              <a:t>http://</a:t>
            </a:r>
            <a:r>
              <a:rPr lang="pt-BR" sz="1050" dirty="0" smtClean="0">
                <a:hlinkClick r:id="rId2"/>
              </a:rPr>
              <a:t>upload.wikimedia.org/wikipedia/commons/thumb/7/70/GalenaFromKansas.jpg/600px-GalenaFromKansas.jpg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upload.wikimedia.org/wikipedia/commons/thumb/0/04/Pyriteespagne.jpg/248px-Pyriteespagne.jpg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http://cs.wikipedia.org/</a:t>
            </a:r>
            <a:r>
              <a:rPr lang="pt-BR" sz="1050" dirty="0"/>
              <a:t> [online]. [cit. 9.4.2013]. Dostupný na WWW: http://upload.wikimedia.org/wikipedia/commons/thumb/6/68/Sfaleryt%2C_Rumunia.jpg/248px-Sfaleryt%2C_Rumunia.jpg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xmlns="" val="1003608887"/>
      </p:ext>
    </p:extLst>
  </p:cSld>
  <p:clrMapOvr>
    <a:masterClrMapping/>
  </p:clrMapOvr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45</TotalTime>
  <Words>207</Words>
  <Application>Microsoft Office PowerPoint</Application>
  <PresentationFormat>Předvádění na obrazovce (4:3)</PresentationFormat>
  <Paragraphs>43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šablona dumy</vt:lpstr>
      <vt:lpstr>Snímek 1</vt:lpstr>
      <vt:lpstr>Sulfidy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Dum</cp:lastModifiedBy>
  <cp:revision>13</cp:revision>
  <dcterms:created xsi:type="dcterms:W3CDTF">2013-02-17T15:43:31Z</dcterms:created>
  <dcterms:modified xsi:type="dcterms:W3CDTF">2014-09-17T08:45:33Z</dcterms:modified>
</cp:coreProperties>
</file>