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347004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78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 v zemědělství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12.5. 2013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17.5.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Chemie v zemědělství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Hnojiva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odávají rostlinám potřebné živiny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nezbytné prvky – C, N, P, K, Ca, Mg, S, </a:t>
            </a:r>
            <a:r>
              <a:rPr lang="cs-CZ" dirty="0" err="1" smtClean="0"/>
              <a:t>Fe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topové prvky – B, </a:t>
            </a:r>
            <a:r>
              <a:rPr lang="cs-CZ" dirty="0" err="1" smtClean="0"/>
              <a:t>Zn</a:t>
            </a:r>
            <a:r>
              <a:rPr lang="cs-CZ" dirty="0" smtClean="0"/>
              <a:t>, </a:t>
            </a:r>
            <a:r>
              <a:rPr lang="cs-CZ" dirty="0" err="1" smtClean="0"/>
              <a:t>Cu</a:t>
            </a:r>
            <a:r>
              <a:rPr lang="cs-CZ" dirty="0" smtClean="0"/>
              <a:t>, Co, </a:t>
            </a:r>
            <a:r>
              <a:rPr lang="cs-CZ" dirty="0" err="1" smtClean="0"/>
              <a:t>Mn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ednosložková hnojiva </a:t>
            </a:r>
          </a:p>
          <a:p>
            <a:pPr marL="0" indent="0">
              <a:buNone/>
            </a:pPr>
            <a:r>
              <a:rPr lang="cs-CZ" dirty="0" smtClean="0"/>
              <a:t>dusíkatá hnojiva</a:t>
            </a:r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osforečná hnojiva </a:t>
            </a:r>
          </a:p>
          <a:p>
            <a:pPr marL="0" indent="0">
              <a:buNone/>
            </a:pPr>
            <a:r>
              <a:rPr lang="cs-CZ" dirty="0" smtClean="0"/>
              <a:t>draselná hnojiva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766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ícesložková hnojiva</a:t>
            </a:r>
          </a:p>
          <a:p>
            <a:pPr marL="0" indent="0">
              <a:buNone/>
            </a:pPr>
            <a:r>
              <a:rPr lang="cs-CZ" dirty="0" smtClean="0"/>
              <a:t>univerzální NPK</a:t>
            </a:r>
          </a:p>
          <a:p>
            <a:pPr marL="0" indent="0">
              <a:buNone/>
            </a:pPr>
            <a:r>
              <a:rPr lang="cs-CZ" dirty="0" smtClean="0"/>
              <a:t>speciální – pro určitou skupinu rostlin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Pesticidy</a:t>
            </a:r>
          </a:p>
          <a:p>
            <a:pPr marL="0" indent="0">
              <a:buNone/>
            </a:pPr>
            <a:r>
              <a:rPr lang="cs-CZ" dirty="0" smtClean="0"/>
              <a:t>Látky určené k hubení škůdců, plevelů a jiných nežádoucích organismů</a:t>
            </a:r>
          </a:p>
          <a:p>
            <a:pPr marL="0" indent="0">
              <a:buNone/>
            </a:pPr>
            <a:r>
              <a:rPr lang="cs-CZ" dirty="0" smtClean="0"/>
              <a:t>Podle působení – kontaktní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systémové</a:t>
            </a:r>
          </a:p>
          <a:p>
            <a:pPr marL="0" indent="0">
              <a:buNone/>
            </a:pPr>
            <a:r>
              <a:rPr lang="cs-CZ" dirty="0" smtClean="0"/>
              <a:t>Podle původu – přírodní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 syntetické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 biopreparáty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Podle způsobu aplikace – postřiky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   mořidla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   nátěry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   pevné, tekuté</a:t>
            </a:r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Podle určení – </a:t>
            </a:r>
          </a:p>
          <a:p>
            <a:pPr marL="0" indent="0">
              <a:buNone/>
            </a:pPr>
            <a:r>
              <a:rPr lang="cs-CZ" dirty="0" smtClean="0"/>
              <a:t>herbicidy – proti plevelům</a:t>
            </a:r>
          </a:p>
          <a:p>
            <a:pPr marL="0" indent="0">
              <a:buNone/>
            </a:pPr>
            <a:r>
              <a:rPr lang="cs-CZ" dirty="0" smtClean="0"/>
              <a:t>fungicidy – proti houbám, plísním</a:t>
            </a:r>
          </a:p>
          <a:p>
            <a:pPr marL="0" indent="0">
              <a:buNone/>
            </a:pPr>
            <a:r>
              <a:rPr lang="cs-CZ" dirty="0" smtClean="0"/>
              <a:t>rodenticidy – hubení myší a potkanů</a:t>
            </a:r>
          </a:p>
          <a:p>
            <a:pPr marL="0" indent="0">
              <a:buNone/>
            </a:pPr>
            <a:r>
              <a:rPr lang="cs-CZ" dirty="0" err="1" smtClean="0"/>
              <a:t>arborocidy</a:t>
            </a:r>
            <a:r>
              <a:rPr lang="cs-CZ" dirty="0" smtClean="0"/>
              <a:t> – hubení keřů a stromů</a:t>
            </a:r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nsekticidy – hubení hmyzu</a:t>
            </a:r>
          </a:p>
          <a:p>
            <a:pPr marL="0" indent="0">
              <a:buNone/>
            </a:pPr>
            <a:r>
              <a:rPr lang="cs-CZ" dirty="0" err="1" smtClean="0"/>
              <a:t>molluskocidy</a:t>
            </a:r>
            <a:r>
              <a:rPr lang="cs-CZ" dirty="0" smtClean="0"/>
              <a:t> – hubení měkkýšů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Otázky:</a:t>
            </a:r>
          </a:p>
          <a:p>
            <a:pPr marL="0" indent="0">
              <a:buNone/>
            </a:pPr>
            <a:r>
              <a:rPr lang="cs-CZ" dirty="0" smtClean="0"/>
              <a:t>Co je to ekologické zemědělství?</a:t>
            </a:r>
          </a:p>
          <a:p>
            <a:pPr marL="0" indent="0">
              <a:buNone/>
            </a:pPr>
            <a:r>
              <a:rPr lang="cs-CZ" dirty="0" smtClean="0"/>
              <a:t>Které látky označujeme jako repelenty?</a:t>
            </a:r>
          </a:p>
          <a:p>
            <a:pPr marL="0" indent="0">
              <a:buNone/>
            </a:pPr>
            <a:r>
              <a:rPr lang="cs-CZ" dirty="0" smtClean="0"/>
              <a:t>Jaký význam má pro rostliny fosfor </a:t>
            </a:r>
            <a:r>
              <a:rPr lang="cs-CZ" smtClean="0"/>
              <a:t>a draslík?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123</TotalTime>
  <Words>241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Prezentace aplikace PowerPoint</vt:lpstr>
      <vt:lpstr>Chemie v zemědělství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2013-02-17T15:43:31Z</dcterms:created>
  <dcterms:modified xsi:type="dcterms:W3CDTF">2013-07-01T09:57:20Z</dcterms:modified>
</cp:coreProperties>
</file>