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8" r:id="rId4"/>
    <p:sldId id="260" r:id="rId5"/>
    <p:sldId id="262" r:id="rId6"/>
    <p:sldId id="268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travaci.cz/ostrava-foto/ostrava1944.jpg" TargetMode="External"/><Relationship Id="rId2" Type="http://schemas.openxmlformats.org/officeDocument/2006/relationships/hyperlink" Target="http://www.energyweb.cz/web/EE/images/02/23_schema_tep_el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ez.cz/edee/content/img/pro-media/fotogalerie/galerie-detmarovice/04-detmarovi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6572964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75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Výroba elektrické energie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9.5. 2013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10.5.</a:t>
                      </a:r>
                      <a:r>
                        <a:rPr lang="cs-CZ" sz="1400" b="1" baseline="0" dirty="0" smtClean="0"/>
                        <a:t> 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Výroba elektrické energie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87241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fosilní paliva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neobnovitelné zdroje energie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černé a hnědé uhlí je prozatím nenahraditelný zdroj energie u nás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ekologická zátěž při zpracování a využití černého a hnědého uhlí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5527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zpracování černého uhlí</a:t>
            </a:r>
          </a:p>
          <a:p>
            <a:pPr marL="0" indent="0">
              <a:buNone/>
            </a:pPr>
            <a:r>
              <a:rPr lang="cs-CZ" dirty="0" smtClean="0"/>
              <a:t>vysokoteplotní karbonizace – při zahřívání na     1 100 </a:t>
            </a:r>
            <a:r>
              <a:rPr lang="cs-CZ" baseline="30000" dirty="0" smtClean="0"/>
              <a:t>0</a:t>
            </a:r>
            <a:r>
              <a:rPr lang="cs-CZ" dirty="0" smtClean="0"/>
              <a:t>C vzniká koks, černouhelný dehet a svítiplyn</a:t>
            </a:r>
          </a:p>
          <a:p>
            <a:pPr marL="0" indent="0">
              <a:buNone/>
            </a:pPr>
            <a:r>
              <a:rPr lang="cs-CZ" dirty="0" smtClean="0"/>
              <a:t>koks – vysoká výhřevnost, výroba železa</a:t>
            </a:r>
          </a:p>
          <a:p>
            <a:pPr marL="0" indent="0">
              <a:buNone/>
            </a:pPr>
            <a:r>
              <a:rPr lang="cs-CZ" dirty="0" smtClean="0"/>
              <a:t>černouhelný dehet – kapalina, obsahuje uhlovodíky a fenoly</a:t>
            </a:r>
          </a:p>
          <a:p>
            <a:pPr marL="0" indent="0">
              <a:buNone/>
            </a:pPr>
            <a:r>
              <a:rPr lang="cs-CZ" dirty="0" smtClean="0"/>
              <a:t>svítiplyn – obsahuje především CO, nebezpečnější než zemní plyn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fungování tepelné elektrárny</a:t>
            </a:r>
          </a:p>
          <a:p>
            <a:pPr marL="0" indent="0">
              <a:buNone/>
            </a:pPr>
            <a:r>
              <a:rPr lang="cs-CZ" dirty="0" smtClean="0"/>
              <a:t>spaluje se rozemleté uhlí, teplo ohřívá vodu,</a:t>
            </a:r>
            <a:r>
              <a:rPr lang="cs-CZ" dirty="0"/>
              <a:t> </a:t>
            </a:r>
            <a:r>
              <a:rPr lang="cs-CZ" dirty="0" smtClean="0"/>
              <a:t>pára o teplotě 550 </a:t>
            </a:r>
            <a:r>
              <a:rPr lang="cs-CZ" baseline="30000" dirty="0" smtClean="0"/>
              <a:t>0</a:t>
            </a:r>
            <a:r>
              <a:rPr lang="cs-CZ" dirty="0" smtClean="0"/>
              <a:t>C roztočí turbínu, v generátoru vzniká elektrický proud, pára kondenzuje, v odlučovači se zachytává popílek, oxid siřičitý</a:t>
            </a:r>
          </a:p>
          <a:p>
            <a:pPr marL="0" indent="0">
              <a:buNone/>
            </a:pPr>
            <a:r>
              <a:rPr lang="cs-CZ" dirty="0" smtClean="0"/>
              <a:t>účinnost tepelné elektrárny je cca 50%</a:t>
            </a:r>
          </a:p>
          <a:p>
            <a:pPr marL="0" indent="0">
              <a:buNone/>
            </a:pPr>
            <a:r>
              <a:rPr lang="cs-CZ" dirty="0" smtClean="0"/>
              <a:t>efektivnost se zvýší využitím odpadního tepla pro vytápění</a:t>
            </a:r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chéma fungování tepelné elektrárny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7780287" cy="4993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2765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epelná elektrárna Ostrava Třebovice v provozu od roku 1933, kdy byla největším zařízením ve střední Evropě současné době slouží jako teplárna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88840"/>
            <a:ext cx="5520454" cy="377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tepelná elektrárna Dětmarovice se nachází mezi Ostravou a Karvinou je v provozu od roku 1976,</a:t>
            </a:r>
            <a:r>
              <a:rPr lang="cs-CZ" dirty="0"/>
              <a:t> </a:t>
            </a:r>
            <a:r>
              <a:rPr lang="cs-CZ" dirty="0" smtClean="0"/>
              <a:t>tzv. kogenerační zařízení vyrábějící současně elektrickou energii a teplo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20888"/>
            <a:ext cx="5181600" cy="3435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  <a:r>
              <a:rPr lang="cs-CZ" sz="1050" dirty="0" smtClean="0"/>
              <a:t>: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www.energyweb.cz</a:t>
            </a:r>
            <a:r>
              <a:rPr lang="pt-BR" sz="1050" dirty="0"/>
              <a:t> [online]. [cit. 11.5.2013].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www.energyweb.cz/web/EE/images/02/23_schema_tep_el.jpg</a:t>
            </a:r>
            <a:endParaRPr lang="cs-CZ" sz="1050" smtClean="0"/>
          </a:p>
          <a:p>
            <a:pPr marL="0" indent="0">
              <a:buNone/>
            </a:pPr>
            <a:r>
              <a:rPr lang="cs-CZ" sz="1050" smtClean="0"/>
              <a:t>BORIS </a:t>
            </a:r>
            <a:r>
              <a:rPr lang="cs-CZ" sz="1050" dirty="0"/>
              <a:t>RENNER. </a:t>
            </a:r>
            <a:r>
              <a:rPr lang="cs-CZ" sz="1050" i="1" dirty="0"/>
              <a:t>http://www.ostravaci.cz/</a:t>
            </a:r>
            <a:r>
              <a:rPr lang="cs-CZ" sz="1050" dirty="0"/>
              <a:t> [online]. [cit. </a:t>
            </a:r>
            <a:r>
              <a:rPr lang="cs-CZ" sz="1050" dirty="0" smtClean="0"/>
              <a:t>8.5.2013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www.ostravaci.cz/ostrava-foto/ostrava1944.jpg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http://www.cez.cz/</a:t>
            </a:r>
            <a:r>
              <a:rPr lang="pt-BR" sz="1050" dirty="0"/>
              <a:t> [online]. [cit. </a:t>
            </a:r>
            <a:r>
              <a:rPr lang="cs-CZ" sz="1050" dirty="0"/>
              <a:t>8</a:t>
            </a:r>
            <a:r>
              <a:rPr lang="pt-BR" sz="1050" dirty="0" smtClean="0"/>
              <a:t>.5.2013</a:t>
            </a:r>
            <a:r>
              <a:rPr lang="pt-BR" sz="1050" dirty="0"/>
              <a:t>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www.cez.cz/edee/content/img/pro-media/fotogalerie/galerie-detmarovice/04-detmarovice.jpg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252</TotalTime>
  <Words>292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dumy</vt:lpstr>
      <vt:lpstr>Prezentace aplikace PowerPoint</vt:lpstr>
      <vt:lpstr>Výroba elektrické energie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29</cp:revision>
  <dcterms:created xsi:type="dcterms:W3CDTF">2013-02-17T15:43:31Z</dcterms:created>
  <dcterms:modified xsi:type="dcterms:W3CDTF">2013-05-11T13:39:59Z</dcterms:modified>
</cp:coreProperties>
</file>