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EBDD5C34-022D-4A5C-9E2A-92CAEAF963F4}">
          <p14:sldIdLst>
            <p14:sldId id="256"/>
            <p14:sldId id="257"/>
            <p14:sldId id="258"/>
            <p14:sldId id="259"/>
            <p14:sldId id="261"/>
            <p14:sldId id="263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3870389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VY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 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INOVACE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411</a:t>
                      </a: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  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VI.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Přírodopis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 materiál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Petr Suchánek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err="1" smtClean="0"/>
                        <a:t>Vzdušnicovci</a:t>
                      </a:r>
                      <a:r>
                        <a:rPr lang="cs-CZ" sz="1400" b="1" dirty="0" smtClean="0"/>
                        <a:t> – mnohonožky, stonožky 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Materiál</a:t>
                      </a:r>
                      <a:r>
                        <a:rPr lang="cs-CZ" sz="1400" b="1" baseline="0" dirty="0" smtClean="0"/>
                        <a:t> slouží k seznámení s učivem. Jednotlivé části mohou být použity jako zápis do sešitu.</a:t>
                      </a:r>
                      <a:endParaRPr lang="cs-CZ" sz="1400" b="1" dirty="0" smtClean="0"/>
                    </a:p>
                    <a:p>
                      <a:endParaRPr lang="cs-CZ" sz="1400" b="1" dirty="0" smtClean="0"/>
                    </a:p>
                    <a:p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/>
                        <a:t>6.3</a:t>
                      </a:r>
                      <a:r>
                        <a:rPr lang="cs-CZ" sz="1400" b="1" dirty="0" smtClean="0"/>
                        <a:t>. 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7.3. 2013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852936"/>
            <a:ext cx="8229600" cy="1143000"/>
          </a:xfrm>
        </p:spPr>
        <p:txBody>
          <a:bodyPr>
            <a:noAutofit/>
          </a:bodyPr>
          <a:lstStyle/>
          <a:p>
            <a:r>
              <a:rPr lang="cs-CZ" sz="6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Vzdušnicovci</a:t>
            </a:r>
            <a:r>
              <a:rPr lang="cs-CZ" sz="6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mnohonožky, stonožky</a:t>
            </a:r>
            <a:endParaRPr lang="cs-CZ" sz="6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err="1" smtClean="0"/>
              <a:t>vzdušnicovci</a:t>
            </a:r>
            <a:r>
              <a:rPr lang="cs-CZ" dirty="0" smtClean="0"/>
              <a:t> dýchají vzdušnicemi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k</a:t>
            </a:r>
            <a:r>
              <a:rPr lang="cs-CZ" dirty="0" smtClean="0"/>
              <a:t>yslík se dostává přímo do tkání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rozdělení </a:t>
            </a:r>
            <a:r>
              <a:rPr lang="cs-CZ" dirty="0" err="1" smtClean="0"/>
              <a:t>vzdušnicovců</a:t>
            </a:r>
            <a:r>
              <a:rPr lang="cs-CZ" dirty="0" smtClean="0"/>
              <a:t> – </a:t>
            </a:r>
            <a:r>
              <a:rPr lang="cs-CZ" dirty="0" smtClean="0">
                <a:solidFill>
                  <a:srgbClr val="FF0000"/>
                </a:solidFill>
              </a:rPr>
              <a:t>mnohonožky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	</a:t>
            </a:r>
            <a:r>
              <a:rPr lang="cs-CZ" dirty="0" smtClean="0">
                <a:solidFill>
                  <a:srgbClr val="FF0000"/>
                </a:solidFill>
              </a:rPr>
              <a:t>				stonožky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	</a:t>
            </a:r>
            <a:r>
              <a:rPr lang="cs-CZ" dirty="0" smtClean="0">
                <a:solidFill>
                  <a:srgbClr val="FF0000"/>
                </a:solidFill>
              </a:rPr>
              <a:t>				hmyz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45333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mnohonožky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  <a:p>
            <a:pPr>
              <a:buFont typeface="Wingdings" pitchFamily="2" charset="2"/>
              <a:buChar char="ü"/>
            </a:pPr>
            <a:r>
              <a:rPr lang="cs-CZ" dirty="0"/>
              <a:t>k</a:t>
            </a:r>
            <a:r>
              <a:rPr lang="cs-CZ" dirty="0" smtClean="0"/>
              <a:t>ruhovitý průřez těla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tělo zpevněno krunýřem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tělo z článků, na každém článku dva páry nohou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m</a:t>
            </a:r>
            <a:r>
              <a:rPr lang="cs-CZ" dirty="0" smtClean="0"/>
              <a:t>nohonožky jsou býložravci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žijí pod kameny, listím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Zástupci: mnohonožka zemní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 mnohonožka čpavá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 </a:t>
            </a:r>
            <a:r>
              <a:rPr lang="cs-CZ" dirty="0" err="1" smtClean="0"/>
              <a:t>svinule</a:t>
            </a:r>
            <a:r>
              <a:rPr lang="cs-CZ" dirty="0" smtClean="0"/>
              <a:t> lesní</a:t>
            </a:r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stonožky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endParaRPr lang="cs-CZ" dirty="0"/>
          </a:p>
          <a:p>
            <a:pPr>
              <a:buFont typeface="Wingdings" pitchFamily="2" charset="2"/>
              <a:buChar char="ü"/>
            </a:pPr>
            <a:r>
              <a:rPr lang="cs-CZ" dirty="0"/>
              <a:t>m</a:t>
            </a:r>
            <a:r>
              <a:rPr lang="cs-CZ" dirty="0" smtClean="0"/>
              <a:t>ají měkké zploštělé tělo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15 – 177 článků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na každém článku jeden pár končetin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s</a:t>
            </a:r>
            <a:r>
              <a:rPr lang="cs-CZ" dirty="0" smtClean="0"/>
              <a:t>tonožky jsou dravci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žijí pod kameny, listím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u nás nejčastěji stonožka </a:t>
            </a:r>
            <a:r>
              <a:rPr lang="cs-CZ" dirty="0" err="1" smtClean="0"/>
              <a:t>škvorová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otázky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od čeho je odvozen název </a:t>
            </a:r>
            <a:r>
              <a:rPr lang="cs-CZ" dirty="0" err="1" smtClean="0"/>
              <a:t>svinule</a:t>
            </a:r>
            <a:r>
              <a:rPr lang="cs-CZ" dirty="0" smtClean="0"/>
              <a:t>?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j</a:t>
            </a:r>
            <a:r>
              <a:rPr lang="cs-CZ" dirty="0" smtClean="0"/>
              <a:t>aký je způsob obživy mnohonožek a stonožek?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k čemu slouží vzdušnice?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 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dumy</Template>
  <TotalTime>65</TotalTime>
  <Words>206</Words>
  <Application>Microsoft Office PowerPoint</Application>
  <PresentationFormat>Předvádění na obrazovce (4:3)</PresentationFormat>
  <Paragraphs>59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šablona dumy</vt:lpstr>
      <vt:lpstr>Prezentace aplikace PowerPoint</vt:lpstr>
      <vt:lpstr>Vzdušnicovci – mnohonožky, stonožky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16</cp:revision>
  <dcterms:created xsi:type="dcterms:W3CDTF">2013-02-17T15:43:31Z</dcterms:created>
  <dcterms:modified xsi:type="dcterms:W3CDTF">2014-09-17T09:04:33Z</dcterms:modified>
</cp:coreProperties>
</file>