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nt_box_polypropylene_lid.JPG" TargetMode="External"/><Relationship Id="rId2" Type="http://schemas.openxmlformats.org/officeDocument/2006/relationships/hyperlink" Target="http://cs.wikipedia.org/wiki/Soubor:Plastic-recyc-04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rigolit_2008.jpg" TargetMode="External"/><Relationship Id="rId4" Type="http://schemas.openxmlformats.org/officeDocument/2006/relationships/hyperlink" Target="http://cs.wikipedia.org/wiki/Soubor:Vinyl_Einmalhandschuhe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eforma_in_PET.JPG" TargetMode="External"/><Relationship Id="rId2" Type="http://schemas.openxmlformats.org/officeDocument/2006/relationships/hyperlink" Target="http://cs.wikipedia.org/wiki/Soubor:Rolli_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214363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VY_32_INOVACE_324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7.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Nejběžnější druhy plastů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Prezentace se věnuje nejběžnějším druhům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plastů, jejich vzhledu a základním vlastnostem. Obsahuje také nejčastější oblasti použití.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4907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Plasty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Nejběžněji používané druhy plastů a jejich použití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640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následujících snímcích si představíme nejběžněji používané druhy plastů: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 err="1" smtClean="0"/>
              <a:t>Polyethylen</a:t>
            </a:r>
            <a:r>
              <a:rPr lang="cs-CZ" dirty="0" smtClean="0"/>
              <a:t> (PE)</a:t>
            </a:r>
          </a:p>
          <a:p>
            <a:pPr marL="114300" indent="0">
              <a:buNone/>
            </a:pPr>
            <a:r>
              <a:rPr lang="cs-CZ" dirty="0" smtClean="0"/>
              <a:t>Polypropylen (PP)</a:t>
            </a:r>
          </a:p>
          <a:p>
            <a:pPr marL="114300" indent="0">
              <a:buNone/>
            </a:pPr>
            <a:r>
              <a:rPr lang="cs-CZ" dirty="0" smtClean="0"/>
              <a:t>Polyvinylchlorid (PVC)</a:t>
            </a:r>
          </a:p>
          <a:p>
            <a:pPr marL="114300" indent="0">
              <a:buNone/>
            </a:pPr>
            <a:r>
              <a:rPr lang="cs-CZ" dirty="0" smtClean="0"/>
              <a:t>Polystyren (PS)</a:t>
            </a:r>
          </a:p>
          <a:p>
            <a:pPr marL="114300" indent="0">
              <a:buNone/>
            </a:pPr>
            <a:r>
              <a:rPr lang="cs-CZ" dirty="0" err="1" smtClean="0"/>
              <a:t>Polymethylmethakrylát</a:t>
            </a:r>
            <a:r>
              <a:rPr lang="cs-CZ" dirty="0"/>
              <a:t> </a:t>
            </a:r>
            <a:r>
              <a:rPr lang="cs-CZ" dirty="0" smtClean="0"/>
              <a:t>(PMMA)</a:t>
            </a:r>
          </a:p>
          <a:p>
            <a:pPr marL="114300" indent="0">
              <a:buNone/>
            </a:pPr>
            <a:r>
              <a:rPr lang="cs-CZ" dirty="0" smtClean="0"/>
              <a:t>Polyamidy</a:t>
            </a:r>
          </a:p>
          <a:p>
            <a:pPr marL="114300" indent="0">
              <a:buNone/>
            </a:pPr>
            <a:r>
              <a:rPr lang="cs-CZ" dirty="0" err="1" smtClean="0"/>
              <a:t>Polyethylentereftalát</a:t>
            </a:r>
            <a:r>
              <a:rPr lang="cs-CZ" dirty="0" smtClean="0"/>
              <a:t> (PET)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654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Polyethylen</a:t>
            </a:r>
            <a:r>
              <a:rPr lang="cs-CZ" dirty="0" smtClean="0"/>
              <a:t> (PE)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jeden z nejrozšířenějších plastů . </a:t>
            </a:r>
          </a:p>
          <a:p>
            <a:r>
              <a:rPr lang="cs-CZ" dirty="0" smtClean="0"/>
              <a:t>Je dobře hořlavý, je pevný v tahu, tvrdý a tuhý.</a:t>
            </a:r>
          </a:p>
          <a:p>
            <a:endParaRPr lang="cs-CZ" dirty="0"/>
          </a:p>
          <a:p>
            <a:r>
              <a:rPr lang="cs-CZ" dirty="0" smtClean="0"/>
              <a:t>Používá se pro výrobu fólií a desek, především pro obaly. Vyrábí se z něj například součásti chladniček, košů a vysavačů.</a:t>
            </a:r>
            <a:endParaRPr lang="cs-CZ" dirty="0"/>
          </a:p>
        </p:txBody>
      </p:sp>
      <p:pic>
        <p:nvPicPr>
          <p:cNvPr id="1026" name="Picture 2" descr="Soubor:Plastic-recyc-04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89040"/>
            <a:ext cx="2680692" cy="268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5914197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1 - Mezinárodní identifikační číslo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957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Polypropylen (PP)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72000" cy="4800600"/>
          </a:xfrm>
        </p:spPr>
        <p:txBody>
          <a:bodyPr/>
          <a:lstStyle/>
          <a:p>
            <a:r>
              <a:rPr lang="cs-CZ" dirty="0" smtClean="0"/>
              <a:t>Jeden z novějších plastů.  Je velmi lehký (plave na vodě), je bezbarvý, fyziologicky nezávadný a bez zápachu.</a:t>
            </a:r>
          </a:p>
          <a:p>
            <a:r>
              <a:rPr lang="cs-CZ" dirty="0" smtClean="0"/>
              <a:t>Má výborné mechanické vlastnosti, výhodou je jeho  povrchová tvrdost.</a:t>
            </a:r>
          </a:p>
          <a:p>
            <a:endParaRPr lang="cs-CZ" dirty="0"/>
          </a:p>
          <a:p>
            <a:r>
              <a:rPr lang="cs-CZ" dirty="0" smtClean="0"/>
              <a:t>Používá se pro výrobu lan a provazů. Také pro izolaci elektrických kabelů například v tunelech</a:t>
            </a:r>
            <a:endParaRPr lang="cs-CZ" dirty="0"/>
          </a:p>
        </p:txBody>
      </p:sp>
      <p:pic>
        <p:nvPicPr>
          <p:cNvPr id="2050" name="Picture 2" descr="Soubor:Mint box polypropylene li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152524"/>
            <a:ext cx="41148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6482233"/>
            <a:ext cx="3418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2 – Obal z Polypropylenu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2672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Polyvinylchlorid (PVC)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rozšířený plast, který se vyrábí ve formě prášku nebo peciček, je bez zápachu, ve vodě nerozpustný a odolný vůči chemikáliím.</a:t>
            </a:r>
          </a:p>
          <a:p>
            <a:r>
              <a:rPr lang="cs-CZ" dirty="0" smtClean="0"/>
              <a:t>Fyziologicky nezávadný a nehořlavý. </a:t>
            </a:r>
          </a:p>
          <a:p>
            <a:endParaRPr lang="cs-CZ" dirty="0"/>
          </a:p>
          <a:p>
            <a:r>
              <a:rPr lang="cs-CZ" dirty="0" smtClean="0"/>
              <a:t>Používá se pro výrobu lepidel, laků a desek jako náhrada běžných stavebních materiálů a pro vykládání nádrží. </a:t>
            </a:r>
            <a:endParaRPr lang="cs-CZ" dirty="0"/>
          </a:p>
        </p:txBody>
      </p:sp>
      <p:pic>
        <p:nvPicPr>
          <p:cNvPr id="3074" name="Picture 2" descr="Soubor:Vinyl Einmalhandschuh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86703"/>
            <a:ext cx="3419872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1953" y="6438915"/>
            <a:ext cx="3418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3 – Rukavice vyrobené z PVC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0471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Polystyren (PS)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k nejrozšířenějším plastům.</a:t>
            </a:r>
          </a:p>
          <a:p>
            <a:r>
              <a:rPr lang="cs-CZ" dirty="0" smtClean="0"/>
              <a:t>Je čirý, tvrdý, ale křehký. Při 140°C se dá dobře tvarovat a má nulovou nasáklivost. </a:t>
            </a:r>
          </a:p>
          <a:p>
            <a:endParaRPr lang="cs-CZ" dirty="0"/>
          </a:p>
          <a:p>
            <a:r>
              <a:rPr lang="cs-CZ" dirty="0" smtClean="0"/>
              <a:t>Vyrábí se z nich mechanicky namáhavé předměty a spotřební zboží, díly pro slaboproudou techniku, obaly pro spotřebiče a ozdobné předměty.</a:t>
            </a:r>
            <a:endParaRPr lang="cs-CZ" dirty="0"/>
          </a:p>
        </p:txBody>
      </p:sp>
      <p:pic>
        <p:nvPicPr>
          <p:cNvPr id="4098" name="Picture 2" descr="Soubor:Frigolit 20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969060"/>
            <a:ext cx="3851920" cy="288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47306" y="6480479"/>
            <a:ext cx="2956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4 – Polystyrenová deska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9132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/>
              <a:t>Polymethylmethakrylát</a:t>
            </a:r>
            <a:r>
              <a:rPr lang="cs-CZ" sz="4400" dirty="0"/>
              <a:t> (PMMA)</a:t>
            </a:r>
            <a:br>
              <a:rPr lang="cs-CZ" sz="4400" dirty="0"/>
            </a:b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Známější od názvem plexisklo. Jedná se o termoplast, který propouští  90% světla, je lehký, netříštivý, pevný a tvrdý. Při 120°C měkne a dá se výborně tvářet.</a:t>
            </a:r>
          </a:p>
          <a:p>
            <a:endParaRPr lang="cs-CZ" dirty="0"/>
          </a:p>
          <a:p>
            <a:r>
              <a:rPr lang="cs-CZ" dirty="0" smtClean="0"/>
              <a:t>Vyrábí se ve formě desek a trubek. Využívá se k výrobě kabin, oken letadel, autobusů, krytu strojů a pro reklamní účely, také pro výrobu umělých čoček, kloubů, v ortopedii a stomatologii.</a:t>
            </a:r>
            <a:endParaRPr lang="cs-CZ" dirty="0"/>
          </a:p>
        </p:txBody>
      </p:sp>
      <p:pic>
        <p:nvPicPr>
          <p:cNvPr id="5122" name="Picture 2" descr="http://www.sklenarstvi-vyskov.cz/upload/plex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221089"/>
            <a:ext cx="397125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07704" y="6480479"/>
            <a:ext cx="2440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5 – Desky plexiskla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283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14300" indent="0"/>
            <a:r>
              <a:rPr lang="cs-CZ" dirty="0" smtClean="0"/>
              <a:t>Polyamidy (PA)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00550" cy="4800600"/>
          </a:xfrm>
        </p:spPr>
        <p:txBody>
          <a:bodyPr/>
          <a:lstStyle/>
          <a:p>
            <a:r>
              <a:rPr lang="cs-CZ" dirty="0" smtClean="0"/>
              <a:t>Více známý pod názvem silon.</a:t>
            </a:r>
          </a:p>
          <a:p>
            <a:r>
              <a:rPr lang="cs-CZ" dirty="0" smtClean="0"/>
              <a:t>Jedná se o termoplasty světle žluté barvy, v tenkých vrstvách průhledné. Mají ostrý bod tání a výbornou pevnost v tahu, dobře se barví a mají vysokou nasáklivost vodou.</a:t>
            </a:r>
          </a:p>
          <a:p>
            <a:endParaRPr lang="cs-CZ" dirty="0"/>
          </a:p>
          <a:p>
            <a:r>
              <a:rPr lang="cs-CZ" dirty="0" smtClean="0"/>
              <a:t>Výroba vláken, v roztoku se dají nanášet na různé podklady (textil, papír). Vyrábí se z nich také sportovní oděvy a punčochy.</a:t>
            </a:r>
          </a:p>
        </p:txBody>
      </p:sp>
      <p:pic>
        <p:nvPicPr>
          <p:cNvPr id="6146" name="Picture 2" descr="Soubor:Rolli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114300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72139" y="773668"/>
            <a:ext cx="2796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6 – Výrobek ze silonu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8182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Polyethylentereftalát</a:t>
            </a:r>
            <a:r>
              <a:rPr lang="cs-CZ" dirty="0"/>
              <a:t> (PET)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Důležitá výchozí surovina pro výrobu vláken a folií. </a:t>
            </a:r>
          </a:p>
          <a:p>
            <a:r>
              <a:rPr lang="cs-CZ" dirty="0" smtClean="0"/>
              <a:t>Vyniká pevností, stálostí tvarů a elasticitou. </a:t>
            </a:r>
          </a:p>
          <a:p>
            <a:endParaRPr lang="cs-CZ" dirty="0"/>
          </a:p>
          <a:p>
            <a:r>
              <a:rPr lang="cs-CZ" dirty="0" smtClean="0"/>
              <a:t>Používá se pro technické účely, výroba řemenů, lan a sítí.  Textilní výrobky. 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/>
          </a:p>
        </p:txBody>
      </p:sp>
      <p:pic>
        <p:nvPicPr>
          <p:cNvPr id="7170" name="Picture 2" descr="Soubor:Preforma in PE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4" y="3645024"/>
            <a:ext cx="2866490" cy="3233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89683" y="6467886"/>
            <a:ext cx="2796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7 – Polotovar z PET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38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Obr. 1 - </a:t>
            </a:r>
            <a:r>
              <a:rPr lang="cs-CZ" sz="2000" dirty="0"/>
              <a:t>TOMIA. </a:t>
            </a:r>
            <a:r>
              <a:rPr lang="cs-CZ" sz="2000" i="1" dirty="0"/>
              <a:t>Plastic-recyc-04</a:t>
            </a:r>
            <a:r>
              <a:rPr lang="cs-CZ" sz="2000" dirty="0"/>
              <a:t> [online]. [cit. </a:t>
            </a:r>
            <a:r>
              <a:rPr lang="cs-CZ" sz="2000" dirty="0" smtClean="0"/>
              <a:t>06.11.2013</a:t>
            </a:r>
            <a:r>
              <a:rPr lang="cs-CZ" sz="2000" dirty="0"/>
              <a:t>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cs.wikipedia.org/wiki/Soubor:Plastic-recyc-04.svg</a:t>
            </a:r>
            <a:endParaRPr lang="cs-CZ" sz="2000" dirty="0" smtClean="0"/>
          </a:p>
          <a:p>
            <a:r>
              <a:rPr lang="cs-CZ" sz="2000" dirty="0" smtClean="0"/>
              <a:t>Obr. 2 - </a:t>
            </a:r>
            <a:r>
              <a:rPr lang="cs-CZ" sz="2000" dirty="0"/>
              <a:t>AUTOR NEUVEDEN. </a:t>
            </a:r>
            <a:r>
              <a:rPr lang="cs-CZ" sz="2000" i="1" dirty="0" err="1"/>
              <a:t>Mint</a:t>
            </a:r>
            <a:r>
              <a:rPr lang="cs-CZ" sz="2000" i="1" dirty="0"/>
              <a:t> box polypropylene lid</a:t>
            </a:r>
            <a:r>
              <a:rPr lang="cs-CZ" sz="2000" dirty="0"/>
              <a:t> [online]. [cit. 18.12.2013]. Dostupný na WWW: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cs.wikipedia.org/wiki/Soubor:Mint_box_polypropylene_lid.JPG</a:t>
            </a:r>
            <a:endParaRPr lang="cs-CZ" sz="2000" dirty="0" smtClean="0"/>
          </a:p>
          <a:p>
            <a:r>
              <a:rPr lang="cs-CZ" sz="2000" dirty="0" smtClean="0"/>
              <a:t>Obr. 3 - </a:t>
            </a:r>
            <a:r>
              <a:rPr lang="cs-CZ" sz="2000" dirty="0"/>
              <a:t>WERNEUCHEN. </a:t>
            </a:r>
            <a:r>
              <a:rPr lang="cs-CZ" sz="2000" i="1" dirty="0"/>
              <a:t>Vinyl </a:t>
            </a:r>
            <a:r>
              <a:rPr lang="cs-CZ" sz="2000" i="1" dirty="0" err="1"/>
              <a:t>Einmalhandschuhe</a:t>
            </a:r>
            <a:r>
              <a:rPr lang="cs-CZ" sz="2000" dirty="0"/>
              <a:t> [online]. [cit. </a:t>
            </a:r>
            <a:r>
              <a:rPr lang="cs-CZ" sz="2000" dirty="0" smtClean="0"/>
              <a:t>06.11.2013.2013</a:t>
            </a:r>
            <a:r>
              <a:rPr lang="cs-CZ" sz="2000" dirty="0"/>
              <a:t>]. Dostupný na WWW: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cs.wikipedia.org/wiki/Soubor:Vinyl_Einmalhandschuhe.JPG</a:t>
            </a:r>
            <a:endParaRPr lang="cs-CZ" sz="2000" dirty="0" smtClean="0"/>
          </a:p>
          <a:p>
            <a:r>
              <a:rPr lang="cs-CZ" sz="2000" dirty="0" smtClean="0"/>
              <a:t>Obr. 4 - </a:t>
            </a:r>
            <a:r>
              <a:rPr lang="cs-CZ" sz="2000" dirty="0"/>
              <a:t>ELLGAAR, </a:t>
            </a:r>
            <a:r>
              <a:rPr lang="cs-CZ" sz="2000" dirty="0" err="1"/>
              <a:t>Holgerd</a:t>
            </a:r>
            <a:r>
              <a:rPr lang="cs-CZ" sz="2000" dirty="0"/>
              <a:t>. </a:t>
            </a:r>
            <a:r>
              <a:rPr lang="cs-CZ" sz="2000" i="1" dirty="0" err="1"/>
              <a:t>Frigolit</a:t>
            </a:r>
            <a:r>
              <a:rPr lang="cs-CZ" sz="2000" i="1" dirty="0"/>
              <a:t> 2008</a:t>
            </a:r>
            <a:r>
              <a:rPr lang="cs-CZ" sz="2000" dirty="0"/>
              <a:t> [online]. [cit. 06.11.2013]. Dostupný na WWW: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cs.wikipedia.org/wiki/Soubor:Frigolit_2008.jpg</a:t>
            </a:r>
            <a:endParaRPr lang="cs-CZ" sz="2000" dirty="0" smtClean="0"/>
          </a:p>
          <a:p>
            <a:r>
              <a:rPr lang="cs-CZ" sz="2000" dirty="0" smtClean="0"/>
              <a:t>Obr. 5 - </a:t>
            </a:r>
            <a:r>
              <a:rPr lang="cs-CZ" sz="2000" dirty="0"/>
              <a:t>AUTOR NEUVEDEN. </a:t>
            </a:r>
            <a:r>
              <a:rPr lang="cs-CZ" sz="2000" i="1" dirty="0"/>
              <a:t>Plexisklo a polykarbonát</a:t>
            </a:r>
            <a:r>
              <a:rPr lang="cs-CZ" sz="2000" dirty="0"/>
              <a:t> [online]. [cit. 06.11.2013]. Dostupný na WWW: http://www.sklenarstvi-vyskov.cz/plexisklo-polykarbonat/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69827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6</a:t>
            </a:r>
            <a:r>
              <a:rPr lang="cs-CZ" sz="2000" dirty="0" smtClean="0"/>
              <a:t> - </a:t>
            </a:r>
            <a:r>
              <a:rPr lang="cs-CZ" sz="2000" dirty="0"/>
              <a:t>RYJ. </a:t>
            </a:r>
            <a:r>
              <a:rPr lang="cs-CZ" sz="2000" i="1" dirty="0" err="1"/>
              <a:t>Rolli</a:t>
            </a:r>
            <a:r>
              <a:rPr lang="cs-CZ" sz="2000" i="1" dirty="0"/>
              <a:t> 1</a:t>
            </a:r>
            <a:r>
              <a:rPr lang="cs-CZ" sz="2000" dirty="0"/>
              <a:t> [online]. [cit. </a:t>
            </a:r>
            <a:r>
              <a:rPr lang="cs-CZ" sz="2000" dirty="0" smtClean="0"/>
              <a:t>06</a:t>
            </a:r>
            <a:r>
              <a:rPr lang="cs-CZ" sz="2000" dirty="0" smtClean="0"/>
              <a:t>.11.2013</a:t>
            </a:r>
            <a:r>
              <a:rPr lang="cs-CZ" sz="2000" dirty="0"/>
              <a:t>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cs.wikipedia.org/wiki/Soubor:Rolli_1.jpg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Obr. 7 - </a:t>
            </a:r>
            <a:r>
              <a:rPr lang="it-IT" sz="2000" dirty="0"/>
              <a:t>PATRICKPAGLIARANI. </a:t>
            </a:r>
            <a:r>
              <a:rPr lang="it-IT" sz="2000" i="1" dirty="0"/>
              <a:t>Preforma in PET</a:t>
            </a:r>
            <a:r>
              <a:rPr lang="it-IT" sz="2000" dirty="0"/>
              <a:t> [online]. [cit. </a:t>
            </a:r>
            <a:r>
              <a:rPr lang="cs-CZ" sz="2000" dirty="0" smtClean="0"/>
              <a:t>06</a:t>
            </a:r>
            <a:r>
              <a:rPr lang="it-IT" sz="2000" dirty="0" smtClean="0"/>
              <a:t>.1</a:t>
            </a:r>
            <a:r>
              <a:rPr lang="cs-CZ" sz="2000" dirty="0" smtClean="0"/>
              <a:t>1</a:t>
            </a:r>
            <a:r>
              <a:rPr lang="it-IT" sz="2000" dirty="0" smtClean="0"/>
              <a:t>.2013</a:t>
            </a:r>
            <a:r>
              <a:rPr lang="it-IT" sz="2000" dirty="0"/>
              <a:t>]. Dostupný na WWW: </a:t>
            </a:r>
            <a:r>
              <a:rPr lang="it-IT" sz="2000" dirty="0">
                <a:hlinkClick r:id="rId3"/>
              </a:rPr>
              <a:t>http://</a:t>
            </a:r>
            <a:r>
              <a:rPr lang="it-IT" sz="2000" dirty="0" smtClean="0">
                <a:hlinkClick r:id="rId3"/>
              </a:rPr>
              <a:t>cs.wikipedia.org/wiki/Soubor:Preforma_in_PET.JPG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154611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90</TotalTime>
  <Words>606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Sousedství</vt:lpstr>
      <vt:lpstr>Prezentace aplikace PowerPoint</vt:lpstr>
      <vt:lpstr>Plasty</vt:lpstr>
      <vt:lpstr>Plasty</vt:lpstr>
      <vt:lpstr>Polyethylen (PE)</vt:lpstr>
      <vt:lpstr>Polypropylen (PP)</vt:lpstr>
      <vt:lpstr>Polyvinylchlorid (PVC)</vt:lpstr>
      <vt:lpstr>Polystyren (PS) </vt:lpstr>
      <vt:lpstr>Polymethylmethakrylát (PMMA) </vt:lpstr>
      <vt:lpstr>Polyamidy (PA)</vt:lpstr>
      <vt:lpstr>Polyethylentereftalát (PET) </vt:lpstr>
      <vt:lpstr>Zdroje: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14</cp:revision>
  <dcterms:created xsi:type="dcterms:W3CDTF">2013-10-07T20:28:52Z</dcterms:created>
  <dcterms:modified xsi:type="dcterms:W3CDTF">2013-12-19T19:58:52Z</dcterms:modified>
</cp:coreProperties>
</file>