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9" r:id="rId14"/>
    <p:sldId id="263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9-5_cine_film.jpg" TargetMode="External"/><Relationship Id="rId2" Type="http://schemas.openxmlformats.org/officeDocument/2006/relationships/hyperlink" Target="http://cs.wikipedia.org/wiki/Soubor:Ve301w.jpg#filehistory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ksp.tul.cz/cz/kpt/obsah/vyuka/skripta_tkp/sekce_plasty/04.htm" TargetMode="External"/><Relationship Id="rId4" Type="http://schemas.openxmlformats.org/officeDocument/2006/relationships/hyperlink" Target="http://www.ksp.tul.cz/cz/kpt/obsah/vyuka/skripta_tkp/sekce_plasty/09.ht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deniodpadu.cz/trideniodpadu.cz/Plasty.html" TargetMode="External"/><Relationship Id="rId2" Type="http://schemas.openxmlformats.org/officeDocument/2006/relationships/hyperlink" Target="http://www.rapotin.cz/obcan-1/odpadove-hospodarstvi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0520153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VY_32_INOVACE_323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7.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Plasty-výroba,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 vlastnosti</a:t>
                      </a:r>
                      <a:endParaRPr lang="cs-CZ" sz="1400" b="1" dirty="0"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 pojednává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o plastech, jejich definici, vlastnostech a použití a základními způsoby vyrábění konečných tvarů.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27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12800" dirty="0" smtClean="0"/>
              <a:t>Plasty</a:t>
            </a:r>
            <a:endParaRPr lang="cs-CZ" dirty="0"/>
          </a:p>
        </p:txBody>
      </p:sp>
      <p:pic>
        <p:nvPicPr>
          <p:cNvPr id="1026" name="Picture 2" descr="C:\Users\Učitel\AppData\Local\Microsoft\Windows\Temporary Internet Files\Content.IE5\XVLGNE58\MC90003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86719"/>
            <a:ext cx="4420174" cy="407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00086" y="631086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90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r>
              <a:rPr lang="cs-CZ" dirty="0" smtClean="0"/>
              <a:t>Jsou technické materiály, které vznikají chemickými reakcemi. Jsou tvořeny makromolekulami s velkým počtem atomů, označují se také jako syntetické polymery. (Polymer: </a:t>
            </a:r>
            <a:r>
              <a:rPr lang="cs-CZ" dirty="0" err="1" smtClean="0"/>
              <a:t>Poly</a:t>
            </a:r>
            <a:r>
              <a:rPr lang="cs-CZ" dirty="0" smtClean="0"/>
              <a:t>-mnoho, </a:t>
            </a:r>
            <a:r>
              <a:rPr lang="cs-CZ" dirty="0" err="1" smtClean="0"/>
              <a:t>Mer</a:t>
            </a:r>
            <a:r>
              <a:rPr lang="cs-CZ" dirty="0" smtClean="0"/>
              <a:t>-část)</a:t>
            </a:r>
          </a:p>
          <a:p>
            <a:r>
              <a:rPr lang="cs-CZ" dirty="0" smtClean="0"/>
              <a:t>Základní stavební jednotkou polymeru je monomer.</a:t>
            </a:r>
          </a:p>
          <a:p>
            <a:endParaRPr lang="cs-CZ" dirty="0"/>
          </a:p>
          <a:p>
            <a:r>
              <a:rPr lang="cs-CZ" dirty="0" smtClean="0"/>
              <a:t>Příklady Monomerů: </a:t>
            </a:r>
            <a:r>
              <a:rPr lang="cs-CZ" dirty="0" err="1" smtClean="0"/>
              <a:t>Ethylen</a:t>
            </a:r>
            <a:r>
              <a:rPr lang="cs-CZ" dirty="0" smtClean="0"/>
              <a:t>, propylen, vinylchlorid</a:t>
            </a:r>
          </a:p>
          <a:p>
            <a:r>
              <a:rPr lang="cs-CZ" dirty="0" smtClean="0"/>
              <a:t>Příklady Polymerů: </a:t>
            </a:r>
            <a:r>
              <a:rPr lang="cs-CZ" dirty="0" err="1" smtClean="0"/>
              <a:t>Polyethylen</a:t>
            </a:r>
            <a:r>
              <a:rPr lang="cs-CZ" dirty="0" smtClean="0"/>
              <a:t>, polypropylen, polyvinylchlorid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1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5554960" cy="4989168"/>
          </a:xfrm>
        </p:spPr>
        <p:txBody>
          <a:bodyPr/>
          <a:lstStyle/>
          <a:p>
            <a:r>
              <a:rPr lang="cs-CZ" dirty="0" smtClean="0"/>
              <a:t>První plast – Vyroben v roce 1860 Alexandrem </a:t>
            </a:r>
            <a:r>
              <a:rPr lang="cs-CZ" dirty="0" err="1" smtClean="0"/>
              <a:t>Parkesinem</a:t>
            </a:r>
            <a:r>
              <a:rPr lang="cs-CZ" dirty="0" smtClean="0"/>
              <a:t>. Znám pod názvem </a:t>
            </a:r>
            <a:r>
              <a:rPr lang="cs-CZ" dirty="0" err="1" smtClean="0"/>
              <a:t>Parkesin</a:t>
            </a:r>
            <a:r>
              <a:rPr lang="cs-CZ" dirty="0" smtClean="0"/>
              <a:t> (nebo také jako umělá slonovina, či celuloid)</a:t>
            </a:r>
          </a:p>
          <a:p>
            <a:r>
              <a:rPr lang="cs-CZ" dirty="0" smtClean="0"/>
              <a:t>Druhý plast – Vyroben v roce 1907 s názvem Bakelit</a:t>
            </a:r>
            <a:endParaRPr lang="cs-CZ" dirty="0"/>
          </a:p>
        </p:txBody>
      </p:sp>
      <p:pic>
        <p:nvPicPr>
          <p:cNvPr id="2050" name="Picture 2" descr="Soubor:9-5 cine fil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3416"/>
            <a:ext cx="2737098" cy="677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11708" y="6181969"/>
            <a:ext cx="1900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 Zestárlý celuloidový film. </a:t>
            </a:r>
            <a:endParaRPr lang="cs-CZ" dirty="0"/>
          </a:p>
        </p:txBody>
      </p:sp>
      <p:pic>
        <p:nvPicPr>
          <p:cNvPr id="2052" name="Picture 4" descr="http://upload.wikimedia.org/wikipedia/commons/thumb/d/de/Ve301w.jpg/220px-Ve301w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90" y="3933056"/>
            <a:ext cx="2542817" cy="2889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02017" y="3933056"/>
            <a:ext cx="14096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 Rádio vyrobené z bakelitu.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4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00200"/>
            <a:ext cx="8496944" cy="4873752"/>
          </a:xfrm>
        </p:spPr>
        <p:txBody>
          <a:bodyPr/>
          <a:lstStyle/>
          <a:p>
            <a:r>
              <a:rPr lang="cs-CZ" dirty="0" smtClean="0"/>
              <a:t>Prudký rozvoj výroby a využití plastů přinesla až polovina 21. století. V té době už bylo známo na 135 různých plastů. </a:t>
            </a:r>
          </a:p>
          <a:p>
            <a:r>
              <a:rPr lang="cs-CZ" dirty="0" smtClean="0"/>
              <a:t>Mezi nejznámější patří novodur, novoplast, teflon, PVC, PET, silon, plexisklo a další.</a:t>
            </a:r>
          </a:p>
          <a:p>
            <a:r>
              <a:rPr lang="cs-CZ" dirty="0" smtClean="0"/>
              <a:t>Dnešní život si bez plastů dokážeme těžko představit, plastové výrobky pronikly do všech oborů lidské činnosti. Právem je dnešní století označováno jako století plastů.</a:t>
            </a:r>
          </a:p>
          <a:p>
            <a:endParaRPr lang="cs-CZ" dirty="0"/>
          </a:p>
        </p:txBody>
      </p:sp>
      <p:pic>
        <p:nvPicPr>
          <p:cNvPr id="3077" name="Picture 5" descr="C:\Users\Učitel\AppData\Local\Microsoft\Windows\Temporary Internet Files\Content.IE5\7BCI6UE6\MC9004374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65798"/>
            <a:ext cx="2376264" cy="228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24675" y="6383620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965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vlastnosti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Pevnost – 	</a:t>
            </a:r>
            <a:r>
              <a:rPr lang="cs-CZ" sz="1400" dirty="0" smtClean="0"/>
              <a:t>Vyjadřuje odolnost proti působení vnějších sil.</a:t>
            </a:r>
          </a:p>
          <a:p>
            <a:r>
              <a:rPr lang="cs-CZ" dirty="0" smtClean="0"/>
              <a:t>Pružnost – 	</a:t>
            </a:r>
            <a:r>
              <a:rPr lang="cs-CZ" sz="1400" dirty="0" smtClean="0"/>
              <a:t>Působením síly dochází k deformaci, po 				ukončení působení dochází k navrácení do základního tvaru.</a:t>
            </a:r>
          </a:p>
          <a:p>
            <a:r>
              <a:rPr lang="cs-CZ" dirty="0" smtClean="0"/>
              <a:t>Houževnatost – </a:t>
            </a:r>
            <a:r>
              <a:rPr lang="cs-CZ" sz="1400" dirty="0" smtClean="0"/>
              <a:t>Schopnost zůstat bez porušení při ohýbání nebo nárazech.</a:t>
            </a:r>
          </a:p>
          <a:p>
            <a:r>
              <a:rPr lang="cs-CZ" dirty="0" smtClean="0"/>
              <a:t>Tvrdost – </a:t>
            </a:r>
            <a:r>
              <a:rPr lang="cs-CZ" sz="1400" dirty="0" smtClean="0"/>
              <a:t>Odpor proti vnikání tělesa do povrchu.</a:t>
            </a:r>
            <a:endParaRPr lang="cs-CZ" dirty="0" smtClean="0"/>
          </a:p>
          <a:p>
            <a:endParaRPr lang="cs-CZ" sz="1400" dirty="0"/>
          </a:p>
          <a:p>
            <a:r>
              <a:rPr lang="cs-CZ" dirty="0" smtClean="0"/>
              <a:t>Při zpracování se vyznačují plastickým stavem, jsou tvarovatelné.</a:t>
            </a:r>
          </a:p>
          <a:p>
            <a:r>
              <a:rPr lang="cs-CZ" dirty="0" smtClean="0"/>
              <a:t>Plasty jsou dobré izolátory tepla a elektrického proudu, na vzduchu jsou stálé a některé jsou odolné vůči chemikáliím. Nevyžadují další </a:t>
            </a:r>
            <a:r>
              <a:rPr lang="cs-CZ" smtClean="0"/>
              <a:t>povrchovou úpravu.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91755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dělení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Plasty můžeme rozdělit z několika hledisek. Nejčastějším z nich je dělení plastů podle chování k teplotním vlivům. Tyto plasty se dělí na:</a:t>
            </a:r>
          </a:p>
          <a:p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Termoplasty – Zahříváním měknou a stávají se plastickými, po ochlazení opět tuhnou. Tento proces může nastávat opakovaně.</a:t>
            </a:r>
          </a:p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err="1" smtClean="0"/>
              <a:t>Reaktoplasty</a:t>
            </a:r>
            <a:r>
              <a:rPr lang="cs-CZ" dirty="0" smtClean="0"/>
              <a:t> – Zahříváním se vytvrzují a přechází do netavitelného stavu.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418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Plasty se zpracovávají několika způsoby, mezi nejčastější patří:</a:t>
            </a:r>
          </a:p>
          <a:p>
            <a:endParaRPr lang="cs-CZ" dirty="0"/>
          </a:p>
          <a:p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smtClean="0"/>
              <a:t>Lisování</a:t>
            </a:r>
          </a:p>
          <a:p>
            <a:pPr marL="457200" indent="-457200">
              <a:buAutoNum type="arabicParenR"/>
            </a:pPr>
            <a:r>
              <a:rPr lang="cs-CZ" dirty="0" smtClean="0"/>
              <a:t>Vstřikování</a:t>
            </a:r>
          </a:p>
          <a:p>
            <a:pPr marL="457200" indent="-457200">
              <a:buAutoNum type="arabicParenR"/>
            </a:pPr>
            <a:r>
              <a:rPr lang="cs-CZ" dirty="0" smtClean="0"/>
              <a:t>Vyfukování</a:t>
            </a:r>
          </a:p>
          <a:p>
            <a:pPr marL="457200" indent="-457200">
              <a:buAutoNum type="arabicParenR"/>
            </a:pPr>
            <a:r>
              <a:rPr lang="cs-CZ" dirty="0" smtClean="0"/>
              <a:t>Lití (Odlévání)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536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Lisování plastů</a:t>
            </a:r>
            <a:endParaRPr lang="cs-CZ" dirty="0"/>
          </a:p>
        </p:txBody>
      </p:sp>
      <p:pic>
        <p:nvPicPr>
          <p:cNvPr id="4098" name="Picture 2" descr="http://www.ksp.tul.cz/cz/kpt/obsah/vyuka/skripta_tkp/sekce_plasty/09-lisovani/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8603062" cy="4306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1700" y="6439644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6385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Vstřikování plastů</a:t>
            </a:r>
            <a:endParaRPr lang="cs-CZ" dirty="0"/>
          </a:p>
        </p:txBody>
      </p:sp>
      <p:pic>
        <p:nvPicPr>
          <p:cNvPr id="5122" name="Picture 2" descr="http://www.ksp.tul.cz/cz/kpt/obsah/vyuka/skripta_tkp/sekce_plasty/04-vstrikovani%20plastu/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83" y="2060848"/>
            <a:ext cx="8568136" cy="442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3412" y="6481339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720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Vyfukování plastů</a:t>
            </a:r>
            <a:endParaRPr lang="cs-CZ" dirty="0"/>
          </a:p>
        </p:txBody>
      </p:sp>
      <p:pic>
        <p:nvPicPr>
          <p:cNvPr id="6146" name="Picture 2" descr="http://www.ksp.tul.cz/cz/kpt/obsah/vyuka/skripta_tkp/sekce_plasty/07-vyfukovani/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8" y="2132856"/>
            <a:ext cx="8536543" cy="424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18" y="6444952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1953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plastů</a:t>
            </a:r>
            <a:endParaRPr lang="cs-CZ" dirty="0"/>
          </a:p>
        </p:txBody>
      </p:sp>
      <p:pic>
        <p:nvPicPr>
          <p:cNvPr id="7172" name="Picture 4" descr="http://www.rapotin.cz/data/editor/195cs_1.jpg?gcm_date=137880003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31074"/>
            <a:ext cx="4248472" cy="419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381328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583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Nevýhody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velkým nevýhodám patří obtížná likvidace plastů. Spalování velice znečišťuje ovzduší a rozklad na skládce trvá stovky let, některé se nerozloží nikdy.</a:t>
            </a:r>
          </a:p>
          <a:p>
            <a:endParaRPr lang="cs-CZ" dirty="0"/>
          </a:p>
          <a:p>
            <a:r>
              <a:rPr lang="cs-CZ" dirty="0" smtClean="0"/>
              <a:t>Proto je důležitá recyklace plastů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8194" name="Picture 2" descr="http://www.trideniodpadu.cz/trideniodpadu.cz/Plasty_files/Yellow_contain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336" y="3140968"/>
            <a:ext cx="3299817" cy="331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5821129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 – Kontejner na plast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732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4"/>
            <a:ext cx="7467600" cy="652934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6077" y="692696"/>
            <a:ext cx="8064896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Archiv autora</a:t>
            </a:r>
          </a:p>
          <a:p>
            <a:endParaRPr lang="cs-CZ" sz="1400" dirty="0" smtClean="0"/>
          </a:p>
          <a:p>
            <a:r>
              <a:rPr lang="cs-CZ" sz="1400" dirty="0" smtClean="0"/>
              <a:t>MOŠNA</a:t>
            </a:r>
            <a:r>
              <a:rPr lang="cs-CZ" sz="1400" dirty="0"/>
              <a:t>, F., V. KUČERA a J. ZOUL. </a:t>
            </a:r>
            <a:r>
              <a:rPr lang="cs-CZ" sz="1400" i="1" dirty="0"/>
              <a:t>Praktické činnosti: Práce s technickými materiály</a:t>
            </a:r>
            <a:r>
              <a:rPr lang="cs-CZ" sz="1400" dirty="0"/>
              <a:t>. Druhé. Praha: Fortuna, 2001. ISBN 80-7168-755-3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r>
              <a:rPr lang="cs-CZ" sz="1400" dirty="0" smtClean="0"/>
              <a:t>Obr. 1 – Klipart Microsoft Office</a:t>
            </a:r>
          </a:p>
          <a:p>
            <a:endParaRPr lang="cs-CZ" sz="1400" dirty="0"/>
          </a:p>
          <a:p>
            <a:r>
              <a:rPr lang="cs-CZ" sz="1400" dirty="0" smtClean="0"/>
              <a:t>Obr. 2 - </a:t>
            </a:r>
            <a:r>
              <a:rPr lang="cs-CZ" sz="1400" dirty="0"/>
              <a:t>DUBAJ. </a:t>
            </a:r>
            <a:r>
              <a:rPr lang="cs-CZ" sz="1400" dirty="0" smtClean="0"/>
              <a:t>Ve301w.jpg.</a:t>
            </a:r>
            <a:r>
              <a:rPr lang="cs-CZ" sz="1400" dirty="0"/>
              <a:t> </a:t>
            </a:r>
            <a:r>
              <a:rPr lang="cs-CZ" sz="1400" i="1" dirty="0"/>
              <a:t>Wikipedie: Otevřená encyklopedie</a:t>
            </a:r>
            <a:r>
              <a:rPr lang="cs-CZ" sz="1400" dirty="0"/>
              <a:t> [online]. 5. 6. 2006 [cit. </a:t>
            </a:r>
            <a:r>
              <a:rPr lang="cs-CZ" sz="1400" dirty="0" smtClean="0"/>
              <a:t>2013-11-05]. </a:t>
            </a:r>
            <a:r>
              <a:rPr lang="cs-CZ" sz="1400" dirty="0"/>
              <a:t>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cs.wikipedia.org/wiki/Soubor:Ve301w.jpg#filehistory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3 - </a:t>
            </a:r>
            <a:r>
              <a:rPr lang="cs-CZ" sz="1400" dirty="0"/>
              <a:t>9-5 </a:t>
            </a:r>
            <a:r>
              <a:rPr lang="cs-CZ" sz="1400" dirty="0" err="1"/>
              <a:t>cine</a:t>
            </a:r>
            <a:r>
              <a:rPr lang="cs-CZ" sz="1400" dirty="0"/>
              <a:t> film.jpg. </a:t>
            </a:r>
            <a:r>
              <a:rPr lang="cs-CZ" sz="1400" i="1" dirty="0"/>
              <a:t>Wikipedie: Otevřená encyklopedie</a:t>
            </a:r>
            <a:r>
              <a:rPr lang="cs-CZ" sz="1400" dirty="0"/>
              <a:t> [online]. 11. 1. 2006 [cit. </a:t>
            </a:r>
            <a:r>
              <a:rPr lang="cs-CZ" sz="1400" dirty="0" smtClean="0"/>
              <a:t>2013-11-05]. </a:t>
            </a:r>
            <a:r>
              <a:rPr lang="cs-CZ" sz="1400" dirty="0"/>
              <a:t>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cs.wikipedia.org/wiki/Soubor:9-5_cine_film.jpg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4 - </a:t>
            </a:r>
            <a:r>
              <a:rPr lang="cs-CZ" sz="1400" dirty="0"/>
              <a:t>Klipart Microsoft </a:t>
            </a:r>
            <a:r>
              <a:rPr lang="cs-CZ" sz="1400" dirty="0" smtClean="0"/>
              <a:t>Office</a:t>
            </a:r>
          </a:p>
          <a:p>
            <a:endParaRPr lang="cs-CZ" sz="1400" dirty="0"/>
          </a:p>
          <a:p>
            <a:r>
              <a:rPr lang="cs-CZ" sz="1400" dirty="0" smtClean="0"/>
              <a:t>Obr. 5 - </a:t>
            </a:r>
            <a:r>
              <a:rPr lang="cs-CZ" sz="1400" dirty="0"/>
              <a:t>Lisování a přetlačování plastů. LENFELD, Petr. </a:t>
            </a:r>
            <a:r>
              <a:rPr lang="cs-CZ" sz="1400" i="1" dirty="0"/>
              <a:t>Technologie II: Zpracování plastů</a:t>
            </a:r>
            <a:r>
              <a:rPr lang="cs-CZ" sz="1400" dirty="0"/>
              <a:t> [online]. Liberec: Technická univerzita Liberec [cit. </a:t>
            </a:r>
            <a:r>
              <a:rPr lang="cs-CZ" sz="1400" dirty="0" smtClean="0"/>
              <a:t>2013-11-05]. </a:t>
            </a:r>
            <a:r>
              <a:rPr lang="cs-CZ" sz="1400" dirty="0"/>
              <a:t>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www.ksp.tul.cz/cz/kpt/obsah/vyuka/skripta_tkp/sekce_plasty/09.htm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6 - </a:t>
            </a:r>
            <a:r>
              <a:rPr lang="cs-CZ" sz="1400" dirty="0"/>
              <a:t>Lisování a přetlačování plastů. LENFELD, Petr. </a:t>
            </a:r>
            <a:r>
              <a:rPr lang="cs-CZ" sz="1400" i="1" dirty="0"/>
              <a:t>Technologie II: Zpracování plastů</a:t>
            </a:r>
            <a:r>
              <a:rPr lang="cs-CZ" sz="1400" dirty="0"/>
              <a:t> [online]. Liberec: Technická univerzita Liberec [cit. </a:t>
            </a:r>
            <a:r>
              <a:rPr lang="cs-CZ" sz="1400" dirty="0" smtClean="0"/>
              <a:t>2013-11-05]. </a:t>
            </a:r>
            <a:r>
              <a:rPr lang="cs-CZ" sz="1400" dirty="0"/>
              <a:t>Dostupné z: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www.ksp.tul.cz/cz/kpt/obsah/vyuka/skripta_tkp/sekce_plasty/04.htm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7- </a:t>
            </a:r>
            <a:r>
              <a:rPr lang="cs-CZ" sz="1400" dirty="0"/>
              <a:t>Lisování a přetlačování plastů. LENFELD, Petr. </a:t>
            </a:r>
            <a:r>
              <a:rPr lang="cs-CZ" sz="1400" i="1" dirty="0"/>
              <a:t>Technologie II: Zpracování plastů</a:t>
            </a:r>
            <a:r>
              <a:rPr lang="cs-CZ" sz="1400" dirty="0"/>
              <a:t> [online]. Liberec: Technická univerzita Liberec [cit. </a:t>
            </a:r>
            <a:r>
              <a:rPr lang="cs-CZ" sz="1400" dirty="0" smtClean="0"/>
              <a:t>2013-11-05]. </a:t>
            </a:r>
            <a:r>
              <a:rPr lang="cs-CZ" sz="1400" dirty="0"/>
              <a:t>Dostupné </a:t>
            </a:r>
            <a:r>
              <a:rPr lang="cs-CZ" sz="1400" dirty="0" smtClean="0"/>
              <a:t>z: 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www.ksp.tul.cz/cz/kpt/obsah/vyuka/skripta_tkp/sekce_plasty/04.htm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290137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7467600" cy="562074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764704"/>
            <a:ext cx="820891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Obr. 8 - Odpadové hospodářství. </a:t>
            </a:r>
            <a:r>
              <a:rPr lang="cs-CZ" sz="1400" i="1" dirty="0"/>
              <a:t>Oficiální stránky obce Rapotín</a:t>
            </a:r>
            <a:r>
              <a:rPr lang="cs-CZ" sz="1400" dirty="0"/>
              <a:t> [online]. Rapotín, 2013 [cit. </a:t>
            </a:r>
            <a:r>
              <a:rPr lang="cs-CZ" sz="1400" dirty="0" smtClean="0"/>
              <a:t>2013-11-05]. </a:t>
            </a:r>
            <a:r>
              <a:rPr lang="cs-CZ" sz="1400" dirty="0"/>
              <a:t>Dostupné z: </a:t>
            </a:r>
            <a:r>
              <a:rPr lang="cs-CZ" sz="1400" dirty="0">
                <a:hlinkClick r:id="rId2"/>
              </a:rPr>
              <a:t>http://www.rapotin.cz/obcan-1/odpadove-hospodarstvi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9 - </a:t>
            </a:r>
            <a:r>
              <a:rPr lang="cs-CZ" sz="1400" dirty="0"/>
              <a:t>Plasty. </a:t>
            </a:r>
            <a:r>
              <a:rPr lang="cs-CZ" sz="1400" i="1" dirty="0"/>
              <a:t>Třídění odpadu</a:t>
            </a:r>
            <a:r>
              <a:rPr lang="cs-CZ" sz="1400" dirty="0"/>
              <a:t> [online]. 2007 [cit. </a:t>
            </a:r>
            <a:r>
              <a:rPr lang="cs-CZ" sz="1400" dirty="0" smtClean="0"/>
              <a:t>2013-11-05]. </a:t>
            </a:r>
            <a:r>
              <a:rPr lang="cs-CZ" sz="1400" dirty="0"/>
              <a:t>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www.trideniodpadu.cz/trideniodpadu.cz/Plasty.html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78180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312</TotalTime>
  <Words>455</Words>
  <Application>Microsoft Office PowerPoint</Application>
  <PresentationFormat>Předvádění na obrazovce (4:3)</PresentationFormat>
  <Paragraphs>111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Plasty</vt:lpstr>
      <vt:lpstr>Plasty</vt:lpstr>
      <vt:lpstr>Vznik plastů</vt:lpstr>
      <vt:lpstr>Využití plastů</vt:lpstr>
      <vt:lpstr>Základní vlastnosti plastů</vt:lpstr>
      <vt:lpstr>Základní dělení plastů</vt:lpstr>
      <vt:lpstr>Zpracování plastů</vt:lpstr>
      <vt:lpstr>Lisování plastů</vt:lpstr>
      <vt:lpstr>Vstřikování plastů</vt:lpstr>
      <vt:lpstr>Vyfukování plastů</vt:lpstr>
      <vt:lpstr>Značení plastů</vt:lpstr>
      <vt:lpstr>Nevýhody plastů</vt:lpstr>
      <vt:lpstr>Zdroje: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Učitel</dc:creator>
  <cp:lastModifiedBy>Učitel</cp:lastModifiedBy>
  <cp:revision>18</cp:revision>
  <dcterms:created xsi:type="dcterms:W3CDTF">2013-11-20T13:33:06Z</dcterms:created>
  <dcterms:modified xsi:type="dcterms:W3CDTF">2013-12-19T18:25:08Z</dcterms:modified>
</cp:coreProperties>
</file>