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6" r:id="rId3"/>
    <p:sldId id="257" r:id="rId4"/>
    <p:sldId id="258" r:id="rId5"/>
    <p:sldId id="259" r:id="rId6"/>
    <p:sldId id="260" r:id="rId7"/>
    <p:sldId id="262" r:id="rId8"/>
    <p:sldId id="263" r:id="rId9"/>
    <p:sldId id="261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4660"/>
  </p:normalViewPr>
  <p:slideViewPr>
    <p:cSldViewPr>
      <p:cViewPr varScale="1">
        <p:scale>
          <a:sx n="99" d="100"/>
          <a:sy n="99" d="100"/>
        </p:scale>
        <p:origin x="-19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 cstate="print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ostel_Haj_ve_Slezsku_20081122.jpg" TargetMode="External"/><Relationship Id="rId2" Type="http://schemas.openxmlformats.org/officeDocument/2006/relationships/hyperlink" Target="http://cs.wikipedia.org/wiki/Fotba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skolahaj.cz/drupal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88324742"/>
              </p:ext>
            </p:extLst>
          </p:nvPr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Informační a komunikační technologie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VY_32_INOVACE_354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9.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Informatika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Učební materiál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PP-Šablony snímků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Materiál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se zabývá vkládáním nových snímků do prezentace a používání šablon pro jednotlivé snímky. Žáci si pomocí jednoduchých úkolů 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vyzkouší, 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jak jednotlivé šablony vypadají a k čemu slouží.</a:t>
                      </a:r>
                      <a:endParaRPr lang="cs-CZ" sz="1400" b="1" dirty="0" smtClean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11. </a:t>
                      </a: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11. 2013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19. 11. 2013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209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248807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1676400"/>
            <a:ext cx="8856984" cy="1524000"/>
          </a:xfrm>
        </p:spPr>
        <p:txBody>
          <a:bodyPr>
            <a:normAutofit/>
          </a:bodyPr>
          <a:lstStyle/>
          <a:p>
            <a:r>
              <a:rPr lang="cs-CZ" dirty="0" smtClean="0"/>
              <a:t>Tvorba prezentace v programu MS POWER point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3203574"/>
            <a:ext cx="8206680" cy="1825625"/>
          </a:xfrm>
        </p:spPr>
        <p:txBody>
          <a:bodyPr/>
          <a:lstStyle/>
          <a:p>
            <a:r>
              <a:rPr lang="cs-CZ" dirty="0" smtClean="0"/>
              <a:t>Vkládání snímků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14788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PROgram</a:t>
            </a:r>
            <a:r>
              <a:rPr lang="cs-CZ" dirty="0" smtClean="0"/>
              <a:t> MS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196752"/>
            <a:ext cx="7772400" cy="3733800"/>
          </a:xfrm>
        </p:spPr>
        <p:txBody>
          <a:bodyPr/>
          <a:lstStyle/>
          <a:p>
            <a:r>
              <a:rPr lang="cs-CZ" dirty="0" smtClean="0"/>
              <a:t>MS </a:t>
            </a:r>
            <a:r>
              <a:rPr lang="cs-CZ" dirty="0" err="1" smtClean="0"/>
              <a:t>Power</a:t>
            </a:r>
            <a:r>
              <a:rPr lang="cs-CZ" dirty="0" smtClean="0"/>
              <a:t> Point je program sloužící pro tvorbu grafických prezentací. Umožňuje vytvářet samostatné snímky </a:t>
            </a:r>
            <a:r>
              <a:rPr lang="cs-CZ" dirty="0" smtClean="0">
                <a:latin typeface="+mj-lt"/>
              </a:rPr>
              <a:t>[</a:t>
            </a:r>
            <a:r>
              <a:rPr lang="cs-CZ" dirty="0" err="1" smtClean="0">
                <a:latin typeface="+mj-lt"/>
              </a:rPr>
              <a:t>slejdy</a:t>
            </a:r>
            <a:r>
              <a:rPr lang="cs-CZ" dirty="0" smtClean="0">
                <a:latin typeface="+mj-lt"/>
              </a:rPr>
              <a:t>], do kterých můžeme vkládat například text, obrázky, video a audio nahrávky a efektně tak prezentovat nejrůznější informace. Program umožňuje také nastavení grafických přechodů mezi jednotlivými snímky nebo grafické animace jednotlivých částí jednoho snímku</a:t>
            </a:r>
          </a:p>
          <a:p>
            <a:r>
              <a:rPr lang="cs-CZ" dirty="0" smtClean="0">
                <a:latin typeface="+mj-lt"/>
              </a:rPr>
              <a:t>Při otevření programu POWER POINT nás přivítá úvodní snímek s možností vložení Nadpisu a Podnadpisu.</a:t>
            </a:r>
            <a:endParaRPr lang="cs-CZ" dirty="0">
              <a:latin typeface="+mj-lt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7" y="4166051"/>
            <a:ext cx="4788024" cy="26919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4306581"/>
            <a:ext cx="1656184" cy="2551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22985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Vložení nového snímku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60510" b="82143"/>
          <a:stretch/>
        </p:blipFill>
        <p:spPr bwMode="auto">
          <a:xfrm>
            <a:off x="24791" y="1268760"/>
            <a:ext cx="8939697" cy="22728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699792" y="2060849"/>
            <a:ext cx="936104" cy="61206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1619672" y="2672917"/>
            <a:ext cx="1080120" cy="147616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47653" y="4149080"/>
            <a:ext cx="45365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Stisknutím tlačítka nový snímek vložíme do své prezentace stejný snímek, který byl naposledy použitý.</a:t>
            </a:r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3563888" y="3068960"/>
            <a:ext cx="3312368" cy="136815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084167" y="4437112"/>
            <a:ext cx="29256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Kliknutím na Nový snímek otevřeme nabídku šablon snímků, které můžeme pro tvorbu prezentace využít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699792" y="2671907"/>
            <a:ext cx="936104" cy="61206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6367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Šablony snímků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683568" y="1196752"/>
            <a:ext cx="7772400" cy="3733800"/>
          </a:xfrm>
          <a:prstGeom prst="rect">
            <a:avLst/>
          </a:prstGeom>
        </p:spPr>
        <p:txBody>
          <a:bodyPr/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Vybrat můžeme z 9 šablon. První nabídka nám umožní vložit Nadpis a </a:t>
            </a:r>
            <a:r>
              <a:rPr lang="cs-CZ" dirty="0" smtClean="0"/>
              <a:t>podnadpis</a:t>
            </a:r>
            <a:r>
              <a:rPr lang="cs-CZ" dirty="0" smtClean="0"/>
              <a:t>. </a:t>
            </a:r>
          </a:p>
          <a:p>
            <a:r>
              <a:rPr lang="cs-CZ" dirty="0" smtClean="0"/>
              <a:t>Otevři si program MS POWER POINT a vyzkoušej si, jaké šablony můžeš pro tvorbu prezentace využít, jak nastavit vzhled prezentace a přechody jednotlivých snímků. </a:t>
            </a:r>
            <a:endParaRPr lang="cs-CZ" dirty="0"/>
          </a:p>
          <a:p>
            <a:r>
              <a:rPr lang="cs-CZ" dirty="0" smtClean="0">
                <a:latin typeface="+mj-lt"/>
              </a:rPr>
              <a:t>Postupuj krok za krokem podle jednotlivých bodů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94475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Šablona úvodní snímek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šablona se používá jako první snímek, umožní vložit nadpis a podnadpis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6" t="5872" r="63299" b="27976"/>
          <a:stretch/>
        </p:blipFill>
        <p:spPr bwMode="auto">
          <a:xfrm>
            <a:off x="251520" y="2420888"/>
            <a:ext cx="2856300" cy="4287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51520" y="3140968"/>
            <a:ext cx="936104" cy="864096"/>
          </a:xfrm>
          <a:prstGeom prst="rect">
            <a:avLst/>
          </a:pr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275856" y="2420888"/>
            <a:ext cx="5472608" cy="646331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1) Vytvoř úvodní snímek. Nadpis: MS POWER POINT. Podnadpis: Moje první prezentace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115" t="19318" r="17117" b="14683"/>
          <a:stretch/>
        </p:blipFill>
        <p:spPr bwMode="auto">
          <a:xfrm>
            <a:off x="3517650" y="3133672"/>
            <a:ext cx="4989019" cy="37197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003066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Šablona dva obsahy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šablona umožňuje vložit nadpis společně se dvěma obsahy  v nabídce. Zvolit můžu </a:t>
            </a:r>
            <a:r>
              <a:rPr lang="cs-CZ" dirty="0"/>
              <a:t>text, tabulku, graf, obrázek </a:t>
            </a:r>
            <a:r>
              <a:rPr lang="cs-CZ" dirty="0" err="1"/>
              <a:t>SmartArt</a:t>
            </a:r>
            <a:r>
              <a:rPr lang="cs-CZ" dirty="0"/>
              <a:t>, obrázek ze souboru, Klipart nebo videoklip</a:t>
            </a:r>
            <a:r>
              <a:rPr lang="cs-CZ" dirty="0" smtClean="0"/>
              <a:t>. Obsahy mohou být různé.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6" t="5872" r="63299" b="27976"/>
          <a:stretch/>
        </p:blipFill>
        <p:spPr bwMode="auto">
          <a:xfrm>
            <a:off x="251520" y="2925330"/>
            <a:ext cx="2520280" cy="37835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80655" y="4388992"/>
            <a:ext cx="792088" cy="815976"/>
          </a:xfrm>
          <a:prstGeom prst="rect">
            <a:avLst/>
          </a:pr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200" t="19886" r="29722" b="15674"/>
          <a:stretch/>
        </p:blipFill>
        <p:spPr bwMode="auto">
          <a:xfrm>
            <a:off x="3798169" y="3536652"/>
            <a:ext cx="4427982" cy="33366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75856" y="2753398"/>
            <a:ext cx="5472608" cy="646331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) Vytvoř dva obsahy. Nadpis: NĚCO O MNĚ. Levý obsah - informace, pravý obsah - Klipart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05637" y="6339513"/>
            <a:ext cx="8205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Obr. 1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25189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Vložení klipartu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Kliknutím na možnost vložení-klipart se nám v levé části okna otevře nabídka </a:t>
            </a:r>
            <a:r>
              <a:rPr lang="cs-CZ" dirty="0" smtClean="0"/>
              <a:t>klipartů, </a:t>
            </a:r>
            <a:r>
              <a:rPr lang="cs-CZ" dirty="0" smtClean="0"/>
              <a:t>které můžeme využít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819012"/>
            <a:ext cx="6153575" cy="4038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Přímá spojnice 6"/>
          <p:cNvCxnSpPr/>
          <p:nvPr/>
        </p:nvCxnSpPr>
        <p:spPr>
          <a:xfrm flipV="1">
            <a:off x="5724128" y="3284984"/>
            <a:ext cx="648072" cy="50405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372200" y="2798348"/>
            <a:ext cx="2376264" cy="2585323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Do řádku hledat je potřeba napsat požadovaný výraz. </a:t>
            </a:r>
          </a:p>
          <a:p>
            <a:r>
              <a:rPr lang="cs-CZ" dirty="0" smtClean="0"/>
              <a:t>V našem případě to bude obličej. Po </a:t>
            </a:r>
            <a:r>
              <a:rPr lang="cs-CZ" dirty="0" smtClean="0"/>
              <a:t>vybrání </a:t>
            </a:r>
            <a:r>
              <a:rPr lang="cs-CZ" dirty="0" smtClean="0"/>
              <a:t>vhodného Klipartu na něj stačí jednou kliknout levým tlačítkem myši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45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Šablona prázdný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šablona vloží zcela prázdný snímek, do kterého můžu následně libovolně vkládat obrázky, textové pole apod.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6" t="5872" r="63299" b="27976"/>
          <a:stretch/>
        </p:blipFill>
        <p:spPr bwMode="auto">
          <a:xfrm>
            <a:off x="107504" y="2750184"/>
            <a:ext cx="2736304" cy="4107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22606" y="5236140"/>
            <a:ext cx="864096" cy="864096"/>
          </a:xfrm>
          <a:prstGeom prst="rect">
            <a:avLst/>
          </a:pr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977" t="19129" r="28271" b="14286"/>
          <a:stretch/>
        </p:blipFill>
        <p:spPr bwMode="auto">
          <a:xfrm>
            <a:off x="4561588" y="3501007"/>
            <a:ext cx="4582413" cy="33801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671393" y="2451071"/>
            <a:ext cx="5472608" cy="92333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3) Pomocí internetu vyhledej obrázek týkající se tvého koníčku a vlož jej do prázdného snímku. Obrázek vlož přibližně přes polovinu snímku</a:t>
            </a:r>
            <a:endParaRPr lang="cs-CZ" dirty="0"/>
          </a:p>
        </p:txBody>
      </p:sp>
      <p:pic>
        <p:nvPicPr>
          <p:cNvPr id="1026" name="Picture 2" descr="Soubor:Football iu 199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744435"/>
            <a:ext cx="3196778" cy="2219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028384" y="5963728"/>
            <a:ext cx="8205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Obr. 2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92873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Šablona nadpis a 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Tato šablona umožňuje vložit nadpis společně </a:t>
            </a:r>
            <a:r>
              <a:rPr lang="cs-CZ" dirty="0" smtClean="0"/>
              <a:t>s obsahem v </a:t>
            </a:r>
            <a:r>
              <a:rPr lang="cs-CZ" dirty="0"/>
              <a:t>nabídce. Zvolit můžu text, tabulku, graf, obrázek </a:t>
            </a:r>
            <a:r>
              <a:rPr lang="cs-CZ" dirty="0" err="1"/>
              <a:t>SmartArt</a:t>
            </a:r>
            <a:r>
              <a:rPr lang="cs-CZ" dirty="0"/>
              <a:t>, obrázek ze souboru, Klipart nebo videoklip. Obsahy mohou být různé.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6" t="5872" r="63299" b="27976"/>
          <a:stretch/>
        </p:blipFill>
        <p:spPr bwMode="auto">
          <a:xfrm>
            <a:off x="611560" y="3068960"/>
            <a:ext cx="2523960" cy="3789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441492" y="3645024"/>
            <a:ext cx="864096" cy="864096"/>
          </a:xfrm>
          <a:prstGeom prst="rect">
            <a:avLst/>
          </a:pr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491880" y="2721694"/>
            <a:ext cx="5472608" cy="1200329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4) Vlož snímek nadpis a obsah. Nadpis: Můj koníček – fotbal. Obsah – stručně popiš svůj koníček, jak dlouho se mu věnuješ, proč tě baví a co tě na něm baví nejvíc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044597"/>
            <a:ext cx="5004048" cy="28134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0236327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Šablona porovnání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Šablona porovnání umožňuje vložit porovnání dvou obsahů. Je    v ní zahrnut nadpis, podnadpis obsahů a dva obsahy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6" t="5872" r="63299" b="27976"/>
          <a:stretch/>
        </p:blipFill>
        <p:spPr bwMode="auto">
          <a:xfrm>
            <a:off x="179512" y="2533982"/>
            <a:ext cx="2880320" cy="43240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187624" y="4263943"/>
            <a:ext cx="864096" cy="864096"/>
          </a:xfrm>
          <a:prstGeom prst="rect">
            <a:avLst/>
          </a:pr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58707" y="3645024"/>
            <a:ext cx="5685294" cy="31964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687804" y="2348880"/>
            <a:ext cx="5472608" cy="1200329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5) Vlož snímek Porovnání. Nadpis: Můj koníček – text. Do podnadpisu vlož pozitiva a negativa a do obsahu uveď rozvahu, co pozitivního a </a:t>
            </a:r>
            <a:r>
              <a:rPr lang="cs-CZ" dirty="0" smtClean="0"/>
              <a:t>naopak, </a:t>
            </a:r>
            <a:r>
              <a:rPr lang="cs-CZ" dirty="0" smtClean="0"/>
              <a:t>jestli i něco negativního ti přináší tvůj koníček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899844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Šablona obsah s titulkem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Pomocí šablony obsahu s titulkem vkládáme snímek umožňující napsat nadpis, vložit popis v podobě textového pole k obsahu, který může znovu tvořit text, </a:t>
            </a:r>
            <a:r>
              <a:rPr lang="cs-CZ" dirty="0"/>
              <a:t>text, tabulku, graf, obrázek </a:t>
            </a:r>
            <a:r>
              <a:rPr lang="cs-CZ" dirty="0" err="1"/>
              <a:t>SmartArt</a:t>
            </a:r>
            <a:r>
              <a:rPr lang="cs-CZ" dirty="0"/>
              <a:t>, obrázek ze souboru, Klipart nebo videoklip.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6" t="5872" r="63299" b="27976"/>
          <a:stretch/>
        </p:blipFill>
        <p:spPr bwMode="auto">
          <a:xfrm>
            <a:off x="0" y="2991917"/>
            <a:ext cx="2592288" cy="38916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64096" y="5340751"/>
            <a:ext cx="864096" cy="864096"/>
          </a:xfrm>
          <a:prstGeom prst="rect">
            <a:avLst/>
          </a:pr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410" t="19841" r="29722" b="15720"/>
          <a:stretch/>
        </p:blipFill>
        <p:spPr bwMode="auto">
          <a:xfrm>
            <a:off x="5218594" y="3861048"/>
            <a:ext cx="3925405" cy="29709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592288" y="2974048"/>
            <a:ext cx="2626306" cy="2862322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6) Vlož snímek obsah s titulkem. Nadpis: Největší úspěch. Do textového pole vlož popis největšího úspěchu nebo nejlepší události, kterou jsi díky svému koníčku prožil a do obsahu vlož </a:t>
            </a:r>
            <a:r>
              <a:rPr lang="cs-CZ" dirty="0" smtClean="0"/>
              <a:t>tematický </a:t>
            </a:r>
            <a:r>
              <a:rPr lang="cs-CZ" dirty="0" smtClean="0"/>
              <a:t>Klipart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323485" y="6450383"/>
            <a:ext cx="8205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Obr. 3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744874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Šablona záhlaví části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Šablona záhlaví části umožňuje nastavit Nadpis a krátké pole. Toho můžeme využít například, když chceme vložit titulní stránku k další části snímku v prezentaci.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6" t="5872" r="63299" b="27976"/>
          <a:stretch/>
        </p:blipFill>
        <p:spPr bwMode="auto">
          <a:xfrm>
            <a:off x="0" y="2991917"/>
            <a:ext cx="2592288" cy="38916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728192" y="3645024"/>
            <a:ext cx="864096" cy="864096"/>
          </a:xfrm>
          <a:prstGeom prst="rect">
            <a:avLst/>
          </a:pr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042" t="20265" r="29722" b="15476"/>
          <a:stretch/>
        </p:blipFill>
        <p:spPr bwMode="auto">
          <a:xfrm>
            <a:off x="5004048" y="3758723"/>
            <a:ext cx="4139951" cy="31007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687804" y="2835393"/>
            <a:ext cx="5472608" cy="92333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7) Vlož snímek šablona záhlaví části, do textu nad nadpis </a:t>
            </a:r>
            <a:r>
              <a:rPr lang="cs-CZ" dirty="0" smtClean="0"/>
              <a:t>vlož, </a:t>
            </a:r>
            <a:r>
              <a:rPr lang="cs-CZ" dirty="0" smtClean="0"/>
              <a:t>kde jsem doma. Nadpis: Háj ve Slezsku - 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824875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020" t="19444" r="18120" b="14485"/>
          <a:stretch/>
        </p:blipFill>
        <p:spPr bwMode="auto">
          <a:xfrm>
            <a:off x="4088768" y="2991917"/>
            <a:ext cx="5085118" cy="38660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Šablona pouze nadpis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Vloží prázdnou stránku, která obsahuje pouze nadpis.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6" t="5872" r="63299" b="27976"/>
          <a:stretch/>
        </p:blipFill>
        <p:spPr bwMode="auto">
          <a:xfrm>
            <a:off x="0" y="2991917"/>
            <a:ext cx="2592288" cy="38916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619672" y="4505677"/>
            <a:ext cx="972616" cy="864096"/>
          </a:xfrm>
          <a:prstGeom prst="rect">
            <a:avLst/>
          </a:pr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671392" y="2180921"/>
            <a:ext cx="5472608" cy="646331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8) Nadpis: Háj ve Slezsku – text ….. . Vlož z internetu libovolný obrázek ze tvé obce.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310407" y="3141309"/>
            <a:ext cx="8205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Obr. 3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4" name="Picture 2" descr="Soubor:Kostel Haj ve Slezsku 2008112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07697" y="3684303"/>
            <a:ext cx="2685844" cy="3111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821117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9" name="Picture 1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908" t="19445" r="18009" b="14861"/>
          <a:stretch/>
        </p:blipFill>
        <p:spPr bwMode="auto">
          <a:xfrm>
            <a:off x="4860032" y="3630697"/>
            <a:ext cx="4317663" cy="3249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Šablona obrázek s titulkem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Umožňuje vložit šablonu, která obsahuje nadpis, text ke snímku  a obrázek, který je uložen v počítači. 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6" t="5872" r="63299" b="27976"/>
          <a:stretch/>
        </p:blipFill>
        <p:spPr bwMode="auto">
          <a:xfrm>
            <a:off x="251520" y="2992839"/>
            <a:ext cx="2592288" cy="38916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950337" y="5363982"/>
            <a:ext cx="864096" cy="864096"/>
          </a:xfrm>
          <a:prstGeom prst="rect">
            <a:avLst/>
          </a:pr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786757" y="2392674"/>
            <a:ext cx="5472608" cy="1200329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9) Nadpis: Moje škola, text – do pole </a:t>
            </a:r>
            <a:r>
              <a:rPr lang="cs-CZ" dirty="0" smtClean="0"/>
              <a:t>napiš, </a:t>
            </a:r>
            <a:r>
              <a:rPr lang="cs-CZ" dirty="0" smtClean="0"/>
              <a:t>co se ti na tvé škole líbí a co se ti nelíbí. Z internetu ulož do své složky fotografii s naší školou a následně ji vlož do své prezentace.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935947" y="6488668"/>
            <a:ext cx="8205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Obr. 4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97236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Zdroje: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Obr. 1, 3 Klipart sady MS </a:t>
            </a:r>
            <a:r>
              <a:rPr lang="cs-CZ" dirty="0" err="1" smtClean="0"/>
              <a:t>Power</a:t>
            </a:r>
            <a:r>
              <a:rPr lang="cs-CZ" dirty="0" smtClean="0"/>
              <a:t> </a:t>
            </a:r>
            <a:r>
              <a:rPr lang="cs-CZ" dirty="0" smtClean="0"/>
              <a:t>Point – www.office.</a:t>
            </a:r>
            <a:r>
              <a:rPr lang="cs-CZ" smtClean="0"/>
              <a:t>microsoft.com</a:t>
            </a:r>
            <a:endParaRPr lang="cs-CZ" dirty="0" smtClean="0"/>
          </a:p>
          <a:p>
            <a:r>
              <a:rPr lang="cs-CZ" dirty="0" smtClean="0"/>
              <a:t>Obrázky prostředí pořízeny autorem</a:t>
            </a:r>
          </a:p>
          <a:p>
            <a:r>
              <a:rPr lang="cs-CZ" dirty="0" smtClean="0"/>
              <a:t>Obr. 2 - BEAO</a:t>
            </a:r>
            <a:r>
              <a:rPr lang="cs-CZ" dirty="0"/>
              <a:t>. </a:t>
            </a:r>
            <a:r>
              <a:rPr lang="cs-CZ" i="1" dirty="0"/>
              <a:t>Fotbal</a:t>
            </a:r>
            <a:r>
              <a:rPr lang="cs-CZ" dirty="0"/>
              <a:t> [online]. [cit. </a:t>
            </a:r>
            <a:r>
              <a:rPr lang="cs-CZ" dirty="0" smtClean="0"/>
              <a:t>11.11.2013</a:t>
            </a:r>
            <a:r>
              <a:rPr lang="cs-CZ" dirty="0"/>
              <a:t>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cs.wikipedia.org/wiki/Fotbal</a:t>
            </a:r>
            <a:endParaRPr lang="cs-CZ" dirty="0" smtClean="0"/>
          </a:p>
          <a:p>
            <a:r>
              <a:rPr lang="cs-CZ" dirty="0" smtClean="0"/>
              <a:t>Obr. 3 - </a:t>
            </a:r>
            <a:r>
              <a:rPr lang="cs-CZ" dirty="0"/>
              <a:t>ROTATEBOT. </a:t>
            </a:r>
            <a:r>
              <a:rPr lang="cs-CZ" i="1" dirty="0"/>
              <a:t>Háj ve Slezsku</a:t>
            </a:r>
            <a:r>
              <a:rPr lang="cs-CZ" dirty="0"/>
              <a:t> [online]. [cit. </a:t>
            </a:r>
            <a:r>
              <a:rPr lang="cs-CZ" dirty="0" smtClean="0"/>
              <a:t>11.11.2013</a:t>
            </a:r>
            <a:r>
              <a:rPr lang="cs-CZ" dirty="0"/>
              <a:t>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cs.wikipedia.org/wiki/Soubor:Kostel_Haj_ve_Slezsku_20081122.jpg</a:t>
            </a:r>
            <a:endParaRPr lang="cs-CZ" dirty="0" smtClean="0"/>
          </a:p>
          <a:p>
            <a:r>
              <a:rPr lang="cs-CZ" dirty="0" smtClean="0"/>
              <a:t>Obr. 4 - </a:t>
            </a:r>
            <a:r>
              <a:rPr lang="cs-CZ" dirty="0"/>
              <a:t>AUTOR NEUVEDEN. </a:t>
            </a:r>
            <a:r>
              <a:rPr lang="cs-CZ" i="1" dirty="0"/>
              <a:t>ZŠ Háj ve Slezsku</a:t>
            </a:r>
            <a:r>
              <a:rPr lang="cs-CZ" dirty="0"/>
              <a:t> [online]. [cit. </a:t>
            </a:r>
            <a:r>
              <a:rPr lang="cs-CZ" dirty="0" smtClean="0"/>
              <a:t>11.11.2013</a:t>
            </a:r>
            <a:r>
              <a:rPr lang="cs-CZ" dirty="0"/>
              <a:t>]. Dostupný na WWW: </a:t>
            </a:r>
            <a:r>
              <a:rPr lang="cs-CZ" dirty="0">
                <a:hlinkClick r:id="rId4"/>
              </a:rPr>
              <a:t>http://www.skolahaj.cz/drupal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93866421"/>
      </p:ext>
    </p:extLst>
  </p:cSld>
  <p:clrMapOvr>
    <a:masterClrMapping/>
  </p:clrMapOvr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TC101859862[[fn=Městská zábava]]</Template>
  <TotalTime>115</TotalTime>
  <Words>887</Words>
  <Application>Microsoft Office PowerPoint</Application>
  <PresentationFormat>Předvádění na obrazovce (4:3)</PresentationFormat>
  <Paragraphs>85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Urban Pop</vt:lpstr>
      <vt:lpstr>Snímek 1</vt:lpstr>
      <vt:lpstr>Tvorba prezentace v programu MS POWER point</vt:lpstr>
      <vt:lpstr>PROgram MS power point</vt:lpstr>
      <vt:lpstr>Vložení nového snímku</vt:lpstr>
      <vt:lpstr>Šablony snímků</vt:lpstr>
      <vt:lpstr>Šablona úvodní snímek</vt:lpstr>
      <vt:lpstr>Šablona dva obsahy</vt:lpstr>
      <vt:lpstr>Vložení klipartu</vt:lpstr>
      <vt:lpstr>Šablona prázdný</vt:lpstr>
      <vt:lpstr>Šablona nadpis a obsah</vt:lpstr>
      <vt:lpstr>Šablona porovnání</vt:lpstr>
      <vt:lpstr>Šablona obsah s titulkem</vt:lpstr>
      <vt:lpstr>Šablona záhlaví části</vt:lpstr>
      <vt:lpstr>Šablona pouze nadpis</vt:lpstr>
      <vt:lpstr>Šablona obrázek s titulkem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Tvorba prezentace v programu MS POWER point</dc:title>
  <dc:creator>Učitel</dc:creator>
  <cp:lastModifiedBy>Dum</cp:lastModifiedBy>
  <cp:revision>20</cp:revision>
  <dcterms:created xsi:type="dcterms:W3CDTF">2013-10-07T20:11:04Z</dcterms:created>
  <dcterms:modified xsi:type="dcterms:W3CDTF">2014-09-18T07:48:03Z</dcterms:modified>
</cp:coreProperties>
</file>