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57" r:id="rId4"/>
    <p:sldId id="262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ym-karvina.cz/weby_studentu/m_raszyk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000868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VY_32_INOVACE_385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Vstupní zařízení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Materiál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pojednává o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vstupním zařízení počítače, o periferiích, pomocí kterých mohu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počítač ovládat, nebo do něj vkládat data.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27. 2. 2013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23.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601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879240" cy="230124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Hardware, s jehož pomocí vkládáme data do počítače.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7091278" cy="1752600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Vstupní zařízení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165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 a klávesnice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657600" cy="1468760"/>
          </a:xfrm>
        </p:spPr>
        <p:txBody>
          <a:bodyPr/>
          <a:lstStyle/>
          <a:p>
            <a:r>
              <a:rPr lang="cs-CZ" dirty="0" smtClean="0"/>
              <a:t>Myš – </a:t>
            </a:r>
            <a:r>
              <a:rPr lang="cs-CZ" sz="2000" dirty="0" smtClean="0"/>
              <a:t>Zařízení, které slouží k ovládání kurzoru. Rozlišujeme mechanickou a optickou.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1"/>
            <a:ext cx="3657600" cy="1180728"/>
          </a:xfrm>
        </p:spPr>
        <p:txBody>
          <a:bodyPr/>
          <a:lstStyle/>
          <a:p>
            <a:r>
              <a:rPr lang="cs-CZ" dirty="0" smtClean="0"/>
              <a:t>Klávesnice – </a:t>
            </a:r>
            <a:r>
              <a:rPr lang="cs-CZ" sz="2000" dirty="0" smtClean="0"/>
              <a:t>Textové zařízení, které předává informace stisky kláves.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6" y="3509423"/>
            <a:ext cx="4172330" cy="33569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75856" y="6488668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639" y="3773361"/>
            <a:ext cx="4854701" cy="2812286"/>
          </a:xfrm>
          <a:prstGeom prst="rect">
            <a:avLst/>
          </a:prstGeom>
        </p:spPr>
      </p:pic>
      <p:sp>
        <p:nvSpPr>
          <p:cNvPr id="8" name="TextovéPole 5"/>
          <p:cNvSpPr txBox="1"/>
          <p:nvPr/>
        </p:nvSpPr>
        <p:spPr>
          <a:xfrm>
            <a:off x="8155232" y="6216315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625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1"/>
            <a:ext cx="7499176" cy="1468760"/>
          </a:xfrm>
          <a:prstGeom prst="rect">
            <a:avLst/>
          </a:prstGeom>
        </p:spPr>
        <p:txBody>
          <a:bodyPr/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Umožňuje převést fyzické materiály (např. texty a obrázky </a:t>
            </a:r>
            <a:r>
              <a:rPr lang="cs-CZ" smtClean="0"/>
              <a:t>na papíře) </a:t>
            </a:r>
            <a:r>
              <a:rPr lang="cs-CZ" dirty="0" smtClean="0"/>
              <a:t>do počítače (digitální podoby)</a:t>
            </a:r>
            <a:endParaRPr lang="cs-CZ" sz="20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Scanner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363474"/>
            <a:ext cx="3113049" cy="35062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341235"/>
            <a:ext cx="1769039" cy="351676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56663" y="6488668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13041" y="6488668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4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100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Webkamera a mikrofon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657600" cy="964704"/>
          </a:xfrm>
        </p:spPr>
        <p:txBody>
          <a:bodyPr>
            <a:noAutofit/>
          </a:bodyPr>
          <a:lstStyle/>
          <a:p>
            <a:r>
              <a:rPr lang="cs-CZ" sz="2400" dirty="0" smtClean="0"/>
              <a:t>Webkamera – Snímá obraz a přenáší jej do PC.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484784"/>
            <a:ext cx="3657600" cy="1200216"/>
          </a:xfrm>
        </p:spPr>
        <p:txBody>
          <a:bodyPr>
            <a:noAutofit/>
          </a:bodyPr>
          <a:lstStyle/>
          <a:p>
            <a:r>
              <a:rPr lang="cs-CZ" sz="2400" dirty="0" smtClean="0"/>
              <a:t>Mikrofon</a:t>
            </a:r>
            <a:r>
              <a:rPr lang="cs-CZ" sz="3200" dirty="0" smtClean="0"/>
              <a:t> – </a:t>
            </a:r>
            <a:r>
              <a:rPr lang="cs-CZ" sz="2400" dirty="0" smtClean="0"/>
              <a:t>Snímá zvuk </a:t>
            </a:r>
            <a:r>
              <a:rPr lang="cs-CZ" sz="2400" dirty="0"/>
              <a:t>a přenáší jej do </a:t>
            </a:r>
            <a:r>
              <a:rPr lang="cs-CZ" sz="2400" dirty="0" smtClean="0"/>
              <a:t>PC. Velice často se používá v kombinaci se sluchátky.</a:t>
            </a:r>
            <a:endParaRPr lang="cs-CZ" sz="2400" dirty="0"/>
          </a:p>
          <a:p>
            <a:endParaRPr lang="cs-CZ" sz="3200" dirty="0"/>
          </a:p>
        </p:txBody>
      </p:sp>
      <p:pic>
        <p:nvPicPr>
          <p:cNvPr id="1027" name="Picture 3" descr="C:\Users\hp\AppData\Local\Microsoft\Windows\Temporary Internet Files\Content.IE5\H589JRRX\MC900360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00417"/>
            <a:ext cx="3528392" cy="378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99395"/>
            <a:ext cx="4067972" cy="32564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81683" y="6211506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5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31844" y="6486499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6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201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Joystick a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Gamepad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PC volant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556792"/>
            <a:ext cx="7776864" cy="1612776"/>
          </a:xfrm>
        </p:spPr>
        <p:txBody>
          <a:bodyPr/>
          <a:lstStyle/>
          <a:p>
            <a:r>
              <a:rPr lang="cs-CZ" dirty="0" smtClean="0"/>
              <a:t>Joystick a </a:t>
            </a:r>
            <a:r>
              <a:rPr lang="cs-CZ" dirty="0" err="1" smtClean="0"/>
              <a:t>Gamepad</a:t>
            </a:r>
            <a:r>
              <a:rPr lang="cs-CZ" dirty="0" smtClean="0"/>
              <a:t>, PC volant – </a:t>
            </a:r>
            <a:r>
              <a:rPr lang="cs-CZ" sz="2000" dirty="0" smtClean="0"/>
              <a:t>Zařízení sloužící zpravidla pro ovládání počítačových her</a:t>
            </a:r>
            <a:endParaRPr lang="cs-CZ" sz="2000" dirty="0"/>
          </a:p>
        </p:txBody>
      </p:sp>
      <p:pic>
        <p:nvPicPr>
          <p:cNvPr id="2050" name="Picture 2" descr="C:\Users\hp\AppData\Local\Microsoft\Windows\Temporary Internet Files\Content.IE5\BCC9H0N7\MC900360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17305"/>
            <a:ext cx="3192539" cy="345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AppData\Local\Microsoft\Windows\Temporary Internet Files\Content.IE5\H589JRRX\MC900360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17305"/>
            <a:ext cx="3418462" cy="306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p\AppData\Local\Microsoft\Windows\Temporary Internet Files\Content.IE5\5JUO83I7\MC90036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47244"/>
            <a:ext cx="3096839" cy="2375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7185" y="5777902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7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70382" y="3501008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16547" y="6453097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9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Vstupní zařízení. </a:t>
            </a:r>
            <a:r>
              <a:rPr lang="cs-CZ" sz="2000" i="1" dirty="0"/>
              <a:t>Gymnázium Karviná</a:t>
            </a:r>
            <a:r>
              <a:rPr lang="cs-CZ" sz="2000" dirty="0"/>
              <a:t> [online]. [cit. 2013-01-14].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www.gym-karvina.cz/weby_studentu/m_raszyk/index.html</a:t>
            </a:r>
            <a:endParaRPr lang="cs-CZ" sz="2000" dirty="0" smtClean="0"/>
          </a:p>
          <a:p>
            <a:r>
              <a:rPr lang="cs-CZ" sz="2000" dirty="0" smtClean="0"/>
              <a:t>Obrázky 1, 2, 3, 4, 6 pořízeny autorem</a:t>
            </a:r>
          </a:p>
          <a:p>
            <a:r>
              <a:rPr lang="cs-CZ" sz="2000" dirty="0" smtClean="0"/>
              <a:t>Obrázky 5, 7, 8, 9 – Obrázky sady Microsoft </a:t>
            </a:r>
            <a:r>
              <a:rPr lang="cs-CZ" sz="2000" dirty="0" err="1" smtClean="0"/>
              <a:t>Power</a:t>
            </a:r>
            <a:r>
              <a:rPr lang="cs-CZ" sz="2000" dirty="0" smtClean="0"/>
              <a:t> Point – Klipart</a:t>
            </a:r>
          </a:p>
          <a:p>
            <a:r>
              <a:rPr lang="cs-CZ" sz="2000" dirty="0"/>
              <a:t>VANÍČEK, </a:t>
            </a:r>
            <a:r>
              <a:rPr lang="cs-CZ" sz="2000" dirty="0" smtClean="0"/>
              <a:t>Jiří. ŘEZNÍČEK, Petr.</a:t>
            </a:r>
            <a:r>
              <a:rPr lang="cs-CZ" sz="2000" dirty="0"/>
              <a:t> </a:t>
            </a:r>
            <a:r>
              <a:rPr lang="cs-CZ" sz="2000" i="1" dirty="0"/>
              <a:t>Informatika pro základní školy: Základy práce s PC 1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2008. ISBN 80-251-0196-7.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8274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44</TotalTime>
  <Words>259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Hardware, s jehož pomocí vkládáme data do počítače.</vt:lpstr>
      <vt:lpstr>Myš a klávesnice</vt:lpstr>
      <vt:lpstr>Scanner</vt:lpstr>
      <vt:lpstr>Webkamera a mikrofon</vt:lpstr>
      <vt:lpstr>Joystick a Gamepad, PC volant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Hardware, s jehož pomocí vkládáme data do počítače.</dc:title>
  <dc:creator>Kuba</dc:creator>
  <cp:lastModifiedBy>Učitel</cp:lastModifiedBy>
  <cp:revision>11</cp:revision>
  <dcterms:created xsi:type="dcterms:W3CDTF">2013-01-14T21:25:18Z</dcterms:created>
  <dcterms:modified xsi:type="dcterms:W3CDTF">2013-12-15T21:59:13Z</dcterms:modified>
</cp:coreProperties>
</file>