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28" r:id="rId1"/>
  </p:sldMasterIdLst>
  <p:notesMasterIdLst>
    <p:notesMasterId r:id="rId20"/>
  </p:notesMasterIdLst>
  <p:sldIdLst>
    <p:sldId id="299" r:id="rId2"/>
    <p:sldId id="265" r:id="rId3"/>
    <p:sldId id="294" r:id="rId4"/>
    <p:sldId id="293" r:id="rId5"/>
    <p:sldId id="269" r:id="rId6"/>
    <p:sldId id="296" r:id="rId7"/>
    <p:sldId id="276" r:id="rId8"/>
    <p:sldId id="303" r:id="rId9"/>
    <p:sldId id="297" r:id="rId10"/>
    <p:sldId id="298" r:id="rId11"/>
    <p:sldId id="268" r:id="rId12"/>
    <p:sldId id="285" r:id="rId13"/>
    <p:sldId id="286" r:id="rId14"/>
    <p:sldId id="287" r:id="rId15"/>
    <p:sldId id="283" r:id="rId16"/>
    <p:sldId id="284" r:id="rId17"/>
    <p:sldId id="301" r:id="rId18"/>
    <p:sldId id="302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FF66"/>
    <a:srgbClr val="FF3399"/>
    <a:srgbClr val="777777"/>
    <a:srgbClr val="FF0066"/>
    <a:srgbClr val="FF6600"/>
    <a:srgbClr val="E5FFF7"/>
    <a:srgbClr val="FEFDCB"/>
    <a:srgbClr val="FCD0F4"/>
    <a:srgbClr val="FEE2FD"/>
    <a:srgbClr val="FFFFCC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 vertBarState="maximized">
    <p:restoredLeft sz="16962" autoAdjust="0"/>
    <p:restoredTop sz="91351" autoAdjust="0"/>
  </p:normalViewPr>
  <p:slideViewPr>
    <p:cSldViewPr>
      <p:cViewPr>
        <p:scale>
          <a:sx n="50" d="100"/>
          <a:sy n="50" d="100"/>
        </p:scale>
        <p:origin x="-1020" y="-6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6A15D39-96F4-4BF4-8028-D4CB2FDFC4B1}" type="datetimeFigureOut">
              <a:rPr lang="cs-CZ" smtClean="0"/>
              <a:pPr/>
              <a:t>15. 9. 2014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C62462D-37F4-43E2-8B54-9512F3D7AC4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395557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62462D-37F4-43E2-8B54-9512F3D7AC4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62462D-37F4-43E2-8B54-9512F3D7AC46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62462D-37F4-43E2-8B54-9512F3D7AC46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62462D-37F4-43E2-8B54-9512F3D7AC46}" type="slidenum">
              <a:rPr lang="cs-CZ" smtClean="0"/>
              <a:pPr/>
              <a:t>16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62462D-37F4-43E2-8B54-9512F3D7AC46}" type="slidenum">
              <a:rPr lang="cs-CZ" smtClean="0"/>
              <a:pPr/>
              <a:t>17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15. 9. 2014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15. 9. 2014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15. 9. 2014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15. 9. 2014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15. 9. 2014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15. 9. 2014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15. 9. 2014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15. 9. 2014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15. 9. 2014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15. 9. 2014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15. 9. 2014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4">
                <a:lumMod val="75000"/>
              </a:schemeClr>
            </a:gs>
            <a:gs pos="64999">
              <a:srgbClr val="F0EBD5"/>
            </a:gs>
            <a:gs pos="100000">
              <a:srgbClr val="D1C39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15. 9. 2014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4129" r:id="rId1"/>
    <p:sldLayoutId id="2147484130" r:id="rId2"/>
    <p:sldLayoutId id="2147484131" r:id="rId3"/>
    <p:sldLayoutId id="2147484132" r:id="rId4"/>
    <p:sldLayoutId id="2147484133" r:id="rId5"/>
    <p:sldLayoutId id="2147484134" r:id="rId6"/>
    <p:sldLayoutId id="2147484135" r:id="rId7"/>
    <p:sldLayoutId id="2147484136" r:id="rId8"/>
    <p:sldLayoutId id="2147484137" r:id="rId9"/>
    <p:sldLayoutId id="2147484138" r:id="rId10"/>
    <p:sldLayoutId id="2147484139" r:id="rId11"/>
  </p:sldLayoutIdLst>
  <p:transition>
    <p:wipe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7" Type="http://schemas.openxmlformats.org/officeDocument/2006/relationships/image" Target="../media/image13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jpeg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openxmlformats.org/officeDocument/2006/relationships/image" Target="../media/image10.jpeg"/><Relationship Id="rId7" Type="http://schemas.openxmlformats.org/officeDocument/2006/relationships/image" Target="../media/image15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image" Target="../media/image22.jpeg"/><Relationship Id="rId4" Type="http://schemas.openxmlformats.org/officeDocument/2006/relationships/image" Target="../media/image12.jpeg"/><Relationship Id="rId9" Type="http://schemas.openxmlformats.org/officeDocument/2006/relationships/image" Target="../media/image23.jpe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jpeg"/><Relationship Id="rId3" Type="http://schemas.openxmlformats.org/officeDocument/2006/relationships/image" Target="../media/image24.jpeg"/><Relationship Id="rId7" Type="http://schemas.openxmlformats.org/officeDocument/2006/relationships/image" Target="../media/image1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11" Type="http://schemas.openxmlformats.org/officeDocument/2006/relationships/image" Target="../media/image28.jpeg"/><Relationship Id="rId5" Type="http://schemas.openxmlformats.org/officeDocument/2006/relationships/image" Target="../media/image11.jpeg"/><Relationship Id="rId10" Type="http://schemas.openxmlformats.org/officeDocument/2006/relationships/image" Target="../media/image27.jpeg"/><Relationship Id="rId4" Type="http://schemas.openxmlformats.org/officeDocument/2006/relationships/image" Target="../media/image25.jpeg"/><Relationship Id="rId9" Type="http://schemas.openxmlformats.org/officeDocument/2006/relationships/image" Target="../media/image18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1412776"/>
            <a:ext cx="849694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7" name="Zástupný symbol pro obsah 11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286719002"/>
              </p:ext>
            </p:extLst>
          </p:nvPr>
        </p:nvGraphicFramePr>
        <p:xfrm>
          <a:off x="468313" y="1844675"/>
          <a:ext cx="8229600" cy="4744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projektu MŠMT: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CZ.1.07/1.5.00/34.0865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materiálu: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VY_32_INOVACE_08_01_zneužívání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dětí</a:t>
                      </a:r>
                      <a:endParaRPr lang="cs-CZ" sz="1400" dirty="0" smtClean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školy: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ZŠ,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PŠ a MŠ Česká Lípa, Moskevská 679, příspěvková organizace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Ročník: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II. ročník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praktické školy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Vzdělávací oblast: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Odborné činnosti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Předmět: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Rodinná výchova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Tematický</a:t>
                      </a:r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 okruh: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Rodina a rodinné soužití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Téma: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Zneužívání dětí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autora: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Eva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</a:t>
                      </a:r>
                      <a:r>
                        <a:rPr lang="cs-CZ" sz="1400" baseline="0" dirty="0" err="1" smtClean="0">
                          <a:solidFill>
                            <a:srgbClr val="0070C0"/>
                          </a:solidFill>
                        </a:rPr>
                        <a:t>Pitelková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Vytvořeno dne: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Duben 2013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Anotace 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</a:rPr>
                        <a:t>DUM určený  k seznámení žáků  s možným zneužíváním dětí</a:t>
                      </a:r>
                      <a:endParaRPr lang="cs-CZ" sz="12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Klíčová slova: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Sexuální zneužívání, </a:t>
                      </a:r>
                      <a:r>
                        <a:rPr lang="cs-CZ" sz="1400" dirty="0" err="1" smtClean="0">
                          <a:solidFill>
                            <a:srgbClr val="0070C0"/>
                          </a:solidFill>
                        </a:rPr>
                        <a:t>zneužívání</a:t>
                      </a:r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 bez tělesného kontaktu, zneužívání tělesným kontaktem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Elipsa 4"/>
          <p:cNvSpPr/>
          <p:nvPr/>
        </p:nvSpPr>
        <p:spPr>
          <a:xfrm>
            <a:off x="1187624" y="2564904"/>
            <a:ext cx="216024" cy="216024"/>
          </a:xfrm>
          <a:prstGeom prst="ellipse">
            <a:avLst/>
          </a:prstGeom>
          <a:solidFill>
            <a:srgbClr val="FF00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619672" y="2492896"/>
            <a:ext cx="6858000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i="1" dirty="0" smtClean="0">
                <a:ln w="50800"/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Výklad a procvičení</a:t>
            </a:r>
          </a:p>
          <a:p>
            <a:r>
              <a:rPr lang="cs-CZ" sz="4000" i="1" dirty="0" smtClean="0">
                <a:ln w="50800"/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nové látky</a:t>
            </a:r>
            <a:endParaRPr lang="cs-CZ" sz="4000" dirty="0">
              <a:solidFill>
                <a:srgbClr val="002060"/>
              </a:solidFill>
            </a:endParaRPr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357188" y="1785938"/>
            <a:ext cx="8229600" cy="2857500"/>
          </a:xfrm>
        </p:spPr>
        <p:txBody>
          <a:bodyPr/>
          <a:lstStyle/>
          <a:p>
            <a:pPr algn="ctr" eaLnBrk="1" hangingPunct="1">
              <a:buFont typeface="Arial" charset="0"/>
              <a:buNone/>
              <a:defRPr/>
            </a:pP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METODICKÝ POPIS</a:t>
            </a: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42910" y="1357298"/>
            <a:ext cx="7668344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Kdo vystaví dítě do patnácti let věku </a:t>
            </a:r>
            <a:r>
              <a:rPr lang="cs-CZ" sz="3600" i="1" u="sng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sexuálnímu kontaktu </a:t>
            </a:r>
            <a:r>
              <a:rPr lang="cs-CZ" sz="3600" i="1" dirty="0" smtClean="0">
                <a:solidFill>
                  <a:srgbClr val="0070C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nebo </a:t>
            </a:r>
            <a:r>
              <a:rPr lang="cs-CZ" sz="3600" i="1" u="sng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chování</a:t>
            </a:r>
            <a:r>
              <a:rPr lang="cs-CZ" sz="3600" i="1" dirty="0" smtClean="0">
                <a:solidFill>
                  <a:srgbClr val="0070C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, </a:t>
            </a:r>
            <a:r>
              <a:rPr lang="cs-CZ" sz="36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porušuje zákon a bude za to trestně stíhán.</a:t>
            </a:r>
            <a:r>
              <a:rPr lang="cs-CZ" sz="3600" i="1" dirty="0" smtClean="0">
                <a:solidFill>
                  <a:srgbClr val="0070C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  </a:t>
            </a:r>
            <a:endParaRPr lang="cs-CZ" sz="3600" i="1" dirty="0">
              <a:solidFill>
                <a:srgbClr val="0070C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5" name="Picture 2" descr="C:\Users\eva\AppData\Local\Microsoft\Windows\Temporary Internet Files\Content.IE5\32ALAC3E\MP90040029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00364" y="4143380"/>
            <a:ext cx="3071834" cy="2214578"/>
          </a:xfrm>
          <a:prstGeom prst="rect">
            <a:avLst/>
          </a:prstGeom>
          <a:noFill/>
          <a:effectLst/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40" name="Picture 16" descr="C:\Users\Owner\AppData\Local\Microsoft\Windows\Temporary Internet Files\Content.IE5\KO90B14Z\MP90040957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86446" y="1785926"/>
            <a:ext cx="2571768" cy="2057414"/>
          </a:xfrm>
          <a:prstGeom prst="rect">
            <a:avLst/>
          </a:prstGeom>
          <a:noFill/>
          <a:ln w="57150">
            <a:noFill/>
          </a:ln>
          <a:effectLst/>
        </p:spPr>
      </p:pic>
      <p:sp>
        <p:nvSpPr>
          <p:cNvPr id="6" name="Obdélník 5"/>
          <p:cNvSpPr/>
          <p:nvPr/>
        </p:nvSpPr>
        <p:spPr>
          <a:xfrm>
            <a:off x="5853122" y="3871916"/>
            <a:ext cx="8568952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s-CZ" sz="32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Příbuzný </a:t>
            </a:r>
            <a:endParaRPr lang="cs-CZ" sz="3200" i="1" dirty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7" name="Elipsa 6"/>
          <p:cNvSpPr/>
          <p:nvPr/>
        </p:nvSpPr>
        <p:spPr>
          <a:xfrm>
            <a:off x="571472" y="4071942"/>
            <a:ext cx="144016" cy="144016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28596" y="285728"/>
            <a:ext cx="13930410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i="1" dirty="0" smtClean="0">
                <a:solidFill>
                  <a:srgbClr val="FF0000"/>
                </a:solidFill>
              </a:rPr>
              <a:t>KDO MŮŽE DÍTĚ </a:t>
            </a:r>
          </a:p>
          <a:p>
            <a:r>
              <a:rPr lang="cs-CZ" sz="4000" i="1" dirty="0" smtClean="0">
                <a:solidFill>
                  <a:srgbClr val="FF0000"/>
                </a:solidFill>
              </a:rPr>
              <a:t>SEXUÁLNĚ ZNEUŽÍVAT?</a:t>
            </a:r>
            <a:endParaRPr lang="cs-CZ" sz="4000" i="1" dirty="0">
              <a:solidFill>
                <a:srgbClr val="FF0000"/>
              </a:solidFill>
            </a:endParaRPr>
          </a:p>
        </p:txBody>
      </p:sp>
      <p:pic>
        <p:nvPicPr>
          <p:cNvPr id="8" name="Picture 4" descr="C:\Users\Owner\AppData\Local\Microsoft\Windows\Temporary Internet Files\Content.IE5\8EX3DBN8\MP90044245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14348" y="1928802"/>
            <a:ext cx="2477286" cy="1785950"/>
          </a:xfrm>
          <a:prstGeom prst="rect">
            <a:avLst/>
          </a:prstGeom>
          <a:noFill/>
          <a:effectLst/>
        </p:spPr>
      </p:pic>
      <p:sp>
        <p:nvSpPr>
          <p:cNvPr id="9" name="Obdélník 8"/>
          <p:cNvSpPr/>
          <p:nvPr/>
        </p:nvSpPr>
        <p:spPr>
          <a:xfrm>
            <a:off x="785786" y="3857628"/>
            <a:ext cx="300039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Cizí člověk</a:t>
            </a:r>
            <a:endParaRPr lang="cs-CZ" sz="3200" i="1" dirty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11" name="Picture 8" descr="C:\Users\Owner\AppData\Local\Microsoft\Windows\Temporary Internet Files\Content.IE5\KO90B14Z\MP900422593[2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000364" y="4357694"/>
            <a:ext cx="2714644" cy="1928826"/>
          </a:xfrm>
          <a:prstGeom prst="rect">
            <a:avLst/>
          </a:prstGeom>
          <a:noFill/>
          <a:effectLst/>
        </p:spPr>
      </p:pic>
      <p:sp>
        <p:nvSpPr>
          <p:cNvPr id="12" name="Obdélník 11"/>
          <p:cNvSpPr/>
          <p:nvPr/>
        </p:nvSpPr>
        <p:spPr>
          <a:xfrm>
            <a:off x="3000364" y="6273225"/>
            <a:ext cx="8568952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Známá osoba </a:t>
            </a:r>
            <a:endParaRPr lang="cs-CZ" sz="3200" i="1" dirty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2714612" y="6500834"/>
            <a:ext cx="144016" cy="144016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5786446" y="4143380"/>
            <a:ext cx="144016" cy="144016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6" name="Přímá spojovací šipka 15"/>
          <p:cNvCxnSpPr/>
          <p:nvPr/>
        </p:nvCxnSpPr>
        <p:spPr>
          <a:xfrm rot="5400000">
            <a:off x="3178959" y="2750339"/>
            <a:ext cx="2428892" cy="71438"/>
          </a:xfrm>
          <a:prstGeom prst="straightConnector1">
            <a:avLst/>
          </a:prstGeom>
          <a:ln w="5715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 rot="10800000" flipV="1">
            <a:off x="3286116" y="1571612"/>
            <a:ext cx="857256" cy="642942"/>
          </a:xfrm>
          <a:prstGeom prst="straightConnector1">
            <a:avLst/>
          </a:prstGeom>
          <a:ln w="5715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>
            <a:off x="4643438" y="1571612"/>
            <a:ext cx="1071570" cy="642942"/>
          </a:xfrm>
          <a:prstGeom prst="straightConnector1">
            <a:avLst/>
          </a:prstGeom>
          <a:ln w="57150">
            <a:solidFill>
              <a:srgbClr val="00206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42910" y="2214554"/>
            <a:ext cx="9429784" cy="15081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i="1" dirty="0" smtClean="0">
                <a:solidFill>
                  <a:srgbClr val="002060"/>
                </a:solidFill>
              </a:rPr>
              <a:t>ZNEUŽÍVÁNÍ DĚTÍ</a:t>
            </a:r>
          </a:p>
          <a:p>
            <a:r>
              <a:rPr lang="cs-CZ" sz="4400" i="1" dirty="0" smtClean="0">
                <a:solidFill>
                  <a:srgbClr val="FF0000"/>
                </a:solidFill>
              </a:rPr>
              <a:t>BEZ  TĚLESNÉHO  KONTAKTU</a:t>
            </a:r>
            <a:endParaRPr lang="cs-CZ" sz="4400" i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F:\Fotky\Děcák\DD- Hradčany\IMG_011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57224" y="3571876"/>
            <a:ext cx="2768482" cy="2000264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1071538" y="2643182"/>
            <a:ext cx="2385589" cy="95410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Masturbace,</a:t>
            </a:r>
          </a:p>
          <a:p>
            <a:r>
              <a:rPr lang="cs-CZ" sz="28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obnažování </a:t>
            </a:r>
            <a:endParaRPr lang="cs-CZ" sz="2800" i="1" dirty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7" name="Elipsa 6"/>
          <p:cNvSpPr/>
          <p:nvPr/>
        </p:nvSpPr>
        <p:spPr>
          <a:xfrm>
            <a:off x="928662" y="2786058"/>
            <a:ext cx="144016" cy="144016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791072" y="5715016"/>
            <a:ext cx="8352928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Uspokojení při pohledu </a:t>
            </a:r>
          </a:p>
          <a:p>
            <a:r>
              <a:rPr lang="cs-CZ" sz="28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na nahé dítě</a:t>
            </a:r>
            <a:endParaRPr lang="cs-CZ" sz="2800" i="1" dirty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714348" y="5643578"/>
            <a:ext cx="144016" cy="144016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643438" y="2643182"/>
            <a:ext cx="8568952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Dítě musí sledovat</a:t>
            </a:r>
          </a:p>
          <a:p>
            <a:r>
              <a:rPr lang="cs-CZ" sz="28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pornografii </a:t>
            </a:r>
          </a:p>
          <a:p>
            <a:r>
              <a:rPr lang="cs-CZ" sz="28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br>
              <a:rPr lang="cs-CZ" sz="28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</a:br>
            <a:endParaRPr lang="cs-CZ" sz="2800" i="1" dirty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4643438" y="2857496"/>
            <a:ext cx="144016" cy="144016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479214" y="5572140"/>
            <a:ext cx="3664786" cy="954107"/>
          </a:xfrm>
          <a:prstGeom prst="rect">
            <a:avLst/>
          </a:prstGeom>
          <a:effectLst/>
        </p:spPr>
        <p:txBody>
          <a:bodyPr wrap="none">
            <a:spAutoFit/>
          </a:bodyPr>
          <a:lstStyle/>
          <a:p>
            <a:r>
              <a:rPr lang="cs-CZ" sz="28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Dítě musí sledovat </a:t>
            </a:r>
          </a:p>
          <a:p>
            <a:r>
              <a:rPr lang="cs-CZ" sz="28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pohlavní styk</a:t>
            </a:r>
            <a:endParaRPr lang="cs-CZ" sz="2800" i="1" dirty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8" name="Elipsa 17"/>
          <p:cNvSpPr/>
          <p:nvPr/>
        </p:nvSpPr>
        <p:spPr>
          <a:xfrm>
            <a:off x="5214942" y="5786454"/>
            <a:ext cx="144016" cy="144016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 descr="C:\Users\eva\AppData\Local\Microsoft\Windows\Temporary Internet Files\Content.IE5\VDUTT7TP\MP90043078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2066" y="428604"/>
            <a:ext cx="2714643" cy="2214578"/>
          </a:xfrm>
          <a:prstGeom prst="rect">
            <a:avLst/>
          </a:prstGeom>
          <a:noFill/>
        </p:spPr>
      </p:pic>
      <p:pic>
        <p:nvPicPr>
          <p:cNvPr id="1031" name="Picture 7" descr="https://upload.wikimedia.org/wikipedia/commons/thumb/9/9c/Massage_Frankfurt.jpg/220px-Massage_Frankfurt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143504" y="3571876"/>
            <a:ext cx="2993592" cy="2000264"/>
          </a:xfrm>
          <a:prstGeom prst="rect">
            <a:avLst/>
          </a:prstGeom>
          <a:noFill/>
        </p:spPr>
      </p:pic>
      <p:pic>
        <p:nvPicPr>
          <p:cNvPr id="1033" name="Picture 9" descr="Masturbující žena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857224" y="500042"/>
            <a:ext cx="3000394" cy="2000264"/>
          </a:xfrm>
          <a:prstGeom prst="rect">
            <a:avLst/>
          </a:prstGeom>
          <a:noFill/>
        </p:spPr>
      </p:pic>
      <p:pic>
        <p:nvPicPr>
          <p:cNvPr id="20" name="Picture 9" descr="C:\Users\pc\AppData\Local\Microsoft\Windows\Temporary Internet Files\Content.IE5\LAQAYDW2\MP900442223[1].jpg"/>
          <p:cNvPicPr>
            <a:picLocks noChangeAspect="1" noChangeArrowheads="1"/>
          </p:cNvPicPr>
          <p:nvPr/>
        </p:nvPicPr>
        <p:blipFill>
          <a:blip r:embed="rId6" cstate="print"/>
          <a:srcRect l="49083" r="8652"/>
          <a:stretch>
            <a:fillRect/>
          </a:stretch>
        </p:blipFill>
        <p:spPr bwMode="auto">
          <a:xfrm rot="10800000" flipH="1" flipV="1">
            <a:off x="7786710" y="4786322"/>
            <a:ext cx="714380" cy="855490"/>
          </a:xfrm>
          <a:prstGeom prst="rect">
            <a:avLst/>
          </a:prstGeom>
          <a:noFill/>
          <a:effectLst>
            <a:softEdge rad="63500"/>
          </a:effectLst>
        </p:spPr>
      </p:pic>
      <p:pic>
        <p:nvPicPr>
          <p:cNvPr id="15" name="Picture 7" descr="C:\Users\eva\AppData\Local\Microsoft\Windows\Temporary Internet Files\Content.IE5\32ALAC3E\MP900448548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flipH="1">
            <a:off x="2857488" y="4572008"/>
            <a:ext cx="785818" cy="982272"/>
          </a:xfrm>
          <a:prstGeom prst="rect">
            <a:avLst/>
          </a:prstGeom>
          <a:noFill/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642910" y="1714488"/>
            <a:ext cx="7784503" cy="156966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ZNEUŽÍVÁNÍ DĚTÍ</a:t>
            </a:r>
          </a:p>
          <a:p>
            <a:r>
              <a:rPr lang="cs-CZ" sz="4800" i="1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TĚLESNÝM  KONTAKTEM</a:t>
            </a:r>
            <a:endParaRPr lang="cs-CZ" sz="4800" i="1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143504" y="6000768"/>
            <a:ext cx="202331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Znásilnění</a:t>
            </a:r>
            <a:endParaRPr lang="cs-CZ" sz="2800" i="1" dirty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9" name="Elipsa 8"/>
          <p:cNvSpPr/>
          <p:nvPr/>
        </p:nvSpPr>
        <p:spPr>
          <a:xfrm>
            <a:off x="5000628" y="6143644"/>
            <a:ext cx="144016" cy="144016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14348" y="5643578"/>
            <a:ext cx="8683898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Osahávání, líbání</a:t>
            </a:r>
          </a:p>
          <a:p>
            <a:r>
              <a:rPr lang="cs-CZ" sz="28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intimních míst</a:t>
            </a:r>
            <a:endParaRPr lang="cs-CZ" sz="2800" i="1" dirty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500034" y="5857892"/>
            <a:ext cx="144016" cy="144016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071934" y="2857496"/>
            <a:ext cx="8568952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Dítě sahá na své pohlaví</a:t>
            </a:r>
          </a:p>
          <a:p>
            <a:r>
              <a:rPr lang="cs-CZ" sz="28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nebo zneuživatele</a:t>
            </a:r>
            <a:endParaRPr lang="cs-CZ" sz="2800" i="1" dirty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6" name="Elipsa 15"/>
          <p:cNvSpPr/>
          <p:nvPr/>
        </p:nvSpPr>
        <p:spPr>
          <a:xfrm>
            <a:off x="3929058" y="3000372"/>
            <a:ext cx="144016" cy="144016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1" name="Picture 10" descr="C:\Users\eva\AppData\Local\Microsoft\Windows\Temporary Internet Files\Content.IE5\021NAEHP\MP90040564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00562" y="3786190"/>
            <a:ext cx="3571900" cy="2329500"/>
          </a:xfrm>
          <a:prstGeom prst="rect">
            <a:avLst/>
          </a:prstGeom>
          <a:noFill/>
          <a:effectLst>
            <a:softEdge rad="127000"/>
          </a:effectLst>
        </p:spPr>
      </p:pic>
      <p:sp>
        <p:nvSpPr>
          <p:cNvPr id="14340" name="AutoShape 4" descr="Zobrazování obrázku 069 -2006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4342" name="AutoShape 6" descr="Zobrazování obrázku 070 - 2006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8914" name="AutoShape 2" descr="Zobrazování obrázku 069 -2006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38915" name="Picture 3" descr="C:\Users\eva\Desktop\unnamed.jpg"/>
          <p:cNvPicPr>
            <a:picLocks noChangeAspect="1" noChangeArrowheads="1"/>
          </p:cNvPicPr>
          <p:nvPr/>
        </p:nvPicPr>
        <p:blipFill>
          <a:blip r:embed="rId4"/>
          <a:srcRect t="15625" b="8854"/>
          <a:stretch>
            <a:fillRect/>
          </a:stretch>
        </p:blipFill>
        <p:spPr bwMode="auto">
          <a:xfrm>
            <a:off x="4357685" y="428604"/>
            <a:ext cx="3836912" cy="2643206"/>
          </a:xfrm>
          <a:prstGeom prst="rect">
            <a:avLst/>
          </a:prstGeom>
          <a:noFill/>
          <a:effectLst>
            <a:softEdge rad="317500"/>
          </a:effectLst>
        </p:spPr>
      </p:pic>
      <p:pic>
        <p:nvPicPr>
          <p:cNvPr id="1031" name="Picture 7" descr="C:\Users\eva\AppData\Local\Microsoft\Windows\Temporary Internet Files\Content.IE5\021NAEHP\MP900431043[1].jpg"/>
          <p:cNvPicPr>
            <a:picLocks noChangeAspect="1" noChangeArrowheads="1"/>
          </p:cNvPicPr>
          <p:nvPr/>
        </p:nvPicPr>
        <p:blipFill>
          <a:blip r:embed="rId5" cstate="print"/>
          <a:srcRect t="28571"/>
          <a:stretch>
            <a:fillRect/>
          </a:stretch>
        </p:blipFill>
        <p:spPr bwMode="auto">
          <a:xfrm>
            <a:off x="642910" y="3643314"/>
            <a:ext cx="3084591" cy="2214578"/>
          </a:xfrm>
          <a:prstGeom prst="rect">
            <a:avLst/>
          </a:prstGeom>
          <a:noFill/>
          <a:effectLst>
            <a:softEdge rad="127000"/>
          </a:effectLst>
        </p:spPr>
      </p:pic>
      <p:sp>
        <p:nvSpPr>
          <p:cNvPr id="29" name="TextovéPole 28"/>
          <p:cNvSpPr txBox="1"/>
          <p:nvPr/>
        </p:nvSpPr>
        <p:spPr>
          <a:xfrm>
            <a:off x="5643570" y="5072074"/>
            <a:ext cx="23421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  <a:latin typeface="Calibri" pitchFamily="34" charset="0"/>
                <a:ea typeface="Verdana" pitchFamily="34" charset="0"/>
                <a:cs typeface="Verdana" pitchFamily="34" charset="0"/>
              </a:rPr>
              <a:t>SOS</a:t>
            </a:r>
            <a:endParaRPr lang="cs-CZ" sz="4000" b="1" dirty="0">
              <a:solidFill>
                <a:srgbClr val="FF0000"/>
              </a:solidFill>
              <a:latin typeface="Calibri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785786" y="3071810"/>
            <a:ext cx="3493469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Sexuální styk </a:t>
            </a:r>
            <a:endParaRPr lang="cs-CZ" sz="2800" i="1" dirty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41" name="Elipsa 40"/>
          <p:cNvSpPr/>
          <p:nvPr/>
        </p:nvSpPr>
        <p:spPr>
          <a:xfrm>
            <a:off x="571472" y="3357562"/>
            <a:ext cx="144016" cy="144016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4" name="Picture 18" descr="C:\Users\eva\AppData\Local\Microsoft\Windows\Temporary Internet Files\Content.IE5\VDUTT7TP\MP900430466[1].jpg"/>
          <p:cNvPicPr>
            <a:picLocks noChangeAspect="1" noChangeArrowheads="1"/>
          </p:cNvPicPr>
          <p:nvPr/>
        </p:nvPicPr>
        <p:blipFill>
          <a:blip r:embed="rId6"/>
          <a:srcRect t="11359" r="33026" b="22653"/>
          <a:stretch>
            <a:fillRect/>
          </a:stretch>
        </p:blipFill>
        <p:spPr bwMode="auto">
          <a:xfrm>
            <a:off x="642910" y="357166"/>
            <a:ext cx="2827665" cy="2786082"/>
          </a:xfrm>
          <a:prstGeom prst="rect">
            <a:avLst/>
          </a:prstGeom>
          <a:noFill/>
          <a:effectLst>
            <a:softEdge rad="317500"/>
          </a:effectLst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899592" y="2204864"/>
            <a:ext cx="856895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z="3600" dirty="0" smtClean="0">
              <a:latin typeface="Segoe Print" pitchFamily="2" charset="0"/>
              <a:cs typeface="Arial" pitchFamily="34" charset="0"/>
            </a:endParaRP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endParaRPr lang="cs-CZ" sz="3600" dirty="0" smtClean="0">
              <a:latin typeface="Segoe Print" pitchFamily="2" charset="0"/>
              <a:cs typeface="Arial" pitchFamily="34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785786" y="285728"/>
            <a:ext cx="8572528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5400" i="1" dirty="0" smtClean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54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ZNEUŽÍVÁNÍ DĚTÍ </a:t>
            </a:r>
          </a:p>
          <a:p>
            <a:r>
              <a:rPr lang="cs-CZ" sz="5400" i="1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PRO PENÍZE </a:t>
            </a:r>
            <a:endParaRPr lang="cs-CZ" sz="5400" i="1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7170" name="AutoShape 2" descr="data:image/jpeg;base64,/9j/4AAQSkZJRgABAQAAAQABAAD/2wCEAAkGBhQSERUUEhQWFRUWGBYVFhcUFxgYFRcYFxcVFxgXFxQYHCYeGBojGRUUHy8gIycpLCwsFx8xNTAqNSYrLCkBCQoKDgwOGg8PFyklHyQpLCwqKSwpLCwsLCkpKSkpLCkpLCkpKSwsLCwpLCksLCwpKSwsLCwpLCwsKSksLCwpLP/AABEIALUBFgMBIgACEQEDEQH/xAAcAAABBQEBAQAAAAAAAAAAAAAFAAIDBAYBBwj/xABAEAABAwIDBQUGBQMEAgEFAAABAAIRAyEEEjEFQVFhcQYigZGhBxMysdHwFEJSweEjcvEzYoKSosKyFRYXQ5P/xAAbAQACAwEBAQAAAAAAAAAAAAABAgADBAUGB//EADARAAICAQMDAgQDCQAAAAAAAAABAhEDEiExBEFRBRMiMmGxQnGBFDNSkaHB0eHw/9oADAMBAAIRAxEAPwD3FJJJQhDQ08XH/wAinqPD/C3oPknpiuzD+0n/APV0f+yymw8QGOeXGAQFqfaS69P+137LGtpNIk7+ZVkXW4klqVEbdrtZUrEn4nSPIBAMe/MZG8uPzVnE0GZiQ0aqtV1b1PySSnY0Meks4LbgbTazKZA5/RRs2oQA0MNuX1SD0swSObLFiRXru06/sVXo0ntEAgDxRUbHqvAcGGJN1a/+36pbIAI5OE+RS3QzjYBNF02dG/RRtpZTJM9URxWFfTs9jxzLHR4GIVV5niOoj0KNtiaaMz2mf3KcWgm6v7IqtFFstBkC8aGT6Ib2hEU2dT+6u7JouNGmYtx8UatAbpBQNtoATf7hV3ybkwr9fBOMCwt3SqvuMroP5THKeKrlFoaMlLgo1KUzJOvFVsVgmlndEmeflKtVJJMmBdRe/c02bI3Qf2QGrbcFyGwDpw+oUm0aQZSa5kS6BpuHArm0CH3yua7XQXULapcwU3jod44+aahaSKRr5nS4TpbkNyv0G+9cWhvORqG8AocDX92X2klpAPCd6KbApf03OGpPnG71UbrcDrkuUsf7uS0ZQBERPnIUNR7NbkRoePVSOw5Os+cqCrhxlJBII3G88+iROytRb3QV7PUWPL/eVfdggECDldB+AkXCdFKg6q/EMhp7rWgySQdGk3PPh5SHc8MaH1LDQNGrjvDeG6TuneYCCY/aDqjpcb6ADRo4NH353V0eAqJZ2xtp1UxAZTBJbTZ8LZ3ni7mUMcZV3BbLc8ZiDl169EQOBa1pEC44b0bHtIAhOaETGH4t3qangyQ2BJJgC1zb6oxE1k3ZnY7q1UCJEjXQncDyABJ5A8QvZ9mYNtNga3Ru86km5ceZJlZ7slsvIwO3uEN/t3u/5Ef9WtWoiBC1QRVORI6okq73JJyo9XTaphp6FOUWKPcd/afkVgN5ymIA6BdJVbE4rJuJ19OqeawiTbqnoosw3tMdJpjeGu+ax2Cw7nkgGAIAtO5aT2i4j+o0f7D6lANgueXuyxqNRO5MluFuo2D6WxXvc+X6OIsBuQrGiCJ3ZvQLVYdzwX3Hxum29ZPabr/9v3STQ2Nt8kmGwQNNrnEkls6lG9iU2U2TvgAnfJ1MnyCBYeg51Md4wGiNOCmrYjLSa2d8/fmlnshsdylyH6WKGVuX9b/VrSPNMwG2mlrhO/8A9ajj6NCx1DaroquBgEQAOMQFRFVwEA6tvylhB9CVRRrs9Kw22QG6zZpIO8OjUeJQbtPh25hUYIaRBA0B1HSR8llKO1yHF06yPBsNHqStKx1QYd+dhykDvHiQMvlATJtbBbTi00YTtF8DOH+VpezuIp/gA0kZ4cOfxmL9FnO0E5GdJ9f5Rfs/UH4A8Q5w9Wn91pgc/ItjVvxtJzeJi0NPDogGJOdxkXvFoJ896M4Kscog8EK2i7vk87qTSYuPZgirv6q5SdTygEgHmqrzMkeP1RWiz+kOiqiqZplwUKeGYaguIynhxCGbXwIa8EWCL0cOHVy0gRkmI3yqe2KDWkwI+SLWwgCwZhzg2Lxc6RqUawmEhsN3mRG+dEBp0y94YN5vHr6Lc0dluDKeV0ZYiWz4TvCRxsRrawW3Zr5uSL5Y8tY6qPHgUcwqaAD4dTOjW8/kjVHHllOrUq5C0PMySCSIHd4nksJtnazq9QuNh+Vu5o+qfQgpMgxuNdUdmd0A3NHAffqptn4EHvP03Dj/AArOxdlNPfq/DBLQfzHcTy+aKNpC92mwtPomokpVsiRtYEEW0iymfhxzQ6hEujl80XZhmuBLpETeY6IdydtwdVpCbDzRXYGyPePZzzTyaIzHrByjm8cEBpUnmIJJOnyXoHZTB5aeb9Xdaf8AY0m//J2Z3QjgrIIWSSNNhKYAkWGg5DkpXOTA6BCjc9aSlnXlJQmokpYD0zB9oaL8N+JDx7sNL3OP5Q0S4HmL2Xh3a72p4jGOqMpONKh8Ia2znN/3uFySNwt11Wd2ptdwpZGPIa/4mgmLcR1+Sz9LEQSfuyxLk3uD0avIWd2nxVMZff1cv6S9xHkSjNL2jYlzQDVeRwmw8VjsfisyrMxEK0z6TdVu1Zf/AKjiXHiZIHMq5sjtY2m6dx9bQvO/xH8qajiiNLczuH1U4A42qPT6PaBnfde7iek7ln8fUkyN+YrIDGnQkn9lYobWcBINzYAbuZStWGOxrMNtJrWAHXLCH7XrFsAcI8XC3zVGht541vw3+KZjqxq1c3ANjqQFXNMtxbHcO2wG4H6H76KOripJjQmT0FgE2tXtl5/t9SVHgcLmfG5Jp7mhPehlEEuHUfMEr0ra1LNgw7QsIBE6ggiY33A8ys3gtntaQYBIWz2YzDnDF+MdlYXBjRLhcA65eqCTlLYadQg7PM9r4bNTJgmKe7S17+Sb2XGai9sEw4G26QPovRMbs/Zbqb2srlpyOABedS0gfE3osH2CwrajqzTVZSOVrhnsDcgid2oV6TRh1JhSnULSSGOtzP1UbKYc17nuyEAFrdS4zoubUc+nUFIQ9zoy5Dma6bWI14Qtvs32R13tBr12UyYJYynnI5FxcBPSVNwNpcHnrNQuuxTYgucBp+aPkV6a/wBjQ3Yoz/uoiPR4K802ywUXVMrgTSqGk5s6kOLZZOoJB5jmlaoshLU6G08S0VM4qR3csH95AVPblXO2Q8G+4D5gqx74bx5g/RR4qHNgC5iwCW2WNICbHMVmk7zHot+zaQyNB0aLmbCN55LJ4LYtYlrm0nlrTLi1jiB1IFvFQbbxYvTZYfnI3n9PQH16Jk7ZW1aKm2dqmqS1pPuw5xaDvJMlxH3bxUezdn5jmeO7BI5/xKl2Zsg1Dmd8I9eXRG34cxrwA04jgmIWaJjduCGY7EAVLtkHgiFSkZ1jzUBwBdex5nQdSdEExGiphWXdHFqbjnvzw0nwP7KaiWZ8ufM4kWZ3gI1lxgAeabWxbnOyYcG9sw+M9D+UKd7ZYk3sizsvZ9QuDTILzkbOon4nRqIZmPWF6RhcrAALAAAcgBA9Fm+y3Zt7C15a5zspsATDnHvEnfYBq2VDYNU6iOpATqcV3LP2XLL8P9vuV3YyNAoH4h509B+6PUthNHxHyU7cLTbunqg8yLoenSfLMt+Ee77+i6tX+JA0aEknvs0L01eWeBYw94dFc2ZTGZth5Dgm9oQPfuy6W1/tCiw5iIJ81jyyOt6fjWlfkLG1Jmb9UAzwUarb0BqanqrenfJh9WglpZI08Lruc7/JMpu8OaZmWo4dEwKdmvw+9FVJTqYupYaCeHE8kcrYJ4bTfkc1rwMpIIBju2J1FkH2aIIJAMEGDMGNxi8dF9PUaLKmHpNOEpty02ZWEgtZIBLdJtp4ISVlmOLb2PD9hdgMRiRLaZjWTbVb/sv7MaNPMzFmX2yhh7zZGpgW3W5r0GjQflAc4N5UxkHpdTYTDtZZo/nmTvQou01yeYdovZbWptdUwb3VBMmk5o97E/kizuhg9V5vtPEV6JNKsKjCDJpvBHeixyHSy+m340BwaNSb+IO/yWN9rfZhuKwT6zGD39AZ2uA7zqYu9nMAEuHTmotjPL4jweptUi5MHQTqeMjgl2ewM1Hlr8oLd41kz+yz9epe6s4XaWUQDrcpypxPRuyWzGUsdSr1ntNNkm0k5gDl7sfqg+C9kw3aPDv+Gq3oTl+a+ZaeLeQLuJdcDMWgN4mNSd3RXXbTyAf1arTwkOjzCbYrcbPonb/aejhKD61R7YaCWjMJe7c1o3kmF8q7Txjqj3Od8TnOe7q4ytCe1DspHvS4aQ+mCOhIIQTEbWpvMuoMni0ub8ikkPjTiENjbYLme7ce+B3CfzAfkPPgfBehez3ZzKjve12hzWw8RYWkEGb/AOF5js/D06z8tOlUDte7UbAjf3wIA4yt72a2xTotdTDveuF7GWSdwIs6IJMWvYlI+LLb7HoWO2vWxBIplzA0EBjQfdkyCACGm8Wva/JVtrdkdmtaX4ig1ri4kNY94dJNwcptxgCAqOH2+KbodB91TL+7Yl05WyJggS46DULON2t+Iqd+pc5sgcSWiOO+JgQqsk/4UXYserkl2n2bDiP/AKbSzt0dTfleWiLFpsS22/SVl9t4mvhXZa+HptP9v0K32F2kym0U5/qAS5zBlaTvA4Dcn7U2CMXgj+IJbUu+kC05xTAJL8o7zmHvbvyymxzb2ZMuDS9jzKh2ka7WnTBPJ0zfi4iNPNAtpbXqVTBd3Ro0Wb5BGttdkatFzxTAqNaMxcBBETI715F5A4LNU6RJsJ6XVzZSobhXYuHc6GMEvquFMeJFvEkeS962J2coYWk1jKbS4AZnkS5zt5M89BuXnXs17PFtRteqMrWgup5pBJPdDo4fEvSnY1vFUTknsdjpMLS1eS6cRwt0UTq6ov2gz9QUTtos/UFVqN6xvwXnVVE56pu2kzj81E7abOKGpFigy65y6hZ2s3mkl1Is9tnmfazB+7xLm8mm/NoVXD6gROi0HtIw+XFNP6qbfQuH7BZym8CMxgJcy+KhPTpJYdX0Iqmp8UDrAZzKKfig50D0QzF/GVbg2dM5/qUozgpRfcaRzUbguhyc9s3WyjhEaloi6ezAPN48zCsUNmP5eYQSC2aHsZgve4vD0zcOq0wemYE+gK+mPeAS5fPvs3wxbtDDkgfEeH6Hr3cnuWTGnAtmXDiB+6qs2nnLg34W6neTqfC4Q7a2JLaZA1NlB2cYRh7u71SXmbwNAPRRD5VUS5XxhdXpO/UGT1k/VGHVBob8eCBuHfpcv4REP7yLRkZ8tds9mDD43EUgIFOrUaP7Q45f/GECW79suHy7UrH9Ypv86bQfUFYRVsCLuzajs0N03ySBAvchOxeMzOPP0MqEVMjYHxO15DcP38lXlG6RFzY+/h1so0kkoToWl7JUjUqgMzd254a6ab+azK1HY7b4wza0VPdvIBYS2QYDrWBgyR6oPghqcZs4ip3zBIcT0j6qlsgVmseW0yWGQX5ZjQuE7hoVBg9rPxNYSSXOBkzMACTwCO7K7S1cNTdh2BneLjmy5nd8ZSATbQcFS6S3NnTwlKajH+vgIbDotoe7r1mCrmk0abXDIMp+Kq5syZghvME8FrW7IxOKqnE1z7sPAa2mLODNBLuEkmOiE9luzrXFrZJaMpdHwkzJHkfKV6BiqPcdVqkNABIJ/KJHeO6ABN+CeGN3cuDRn6nHCNYPmfMvp4X+j5z2ttx9Oo8GCabnMJbAsHZRB1Pek+Kq0+3mIiAcvMQPOIlaPtH2ZFZtZ+HBIc73jA5oaXDf0MyQOB3LK4TsNinSTSLGt1Ly1vkCQT+6LqX6GW5KX5mx2DtOqaLYJdVqkvc50w1vwtnwEgc0VZR3vcXnmbeDdFk8JtN1Nga0iBA01gACfAK03b7965zmmz2EOmlCCijT+9TTWQBvaLi3yP8ACeNvN4OHkjrRPZn4DJqKM1ENG2KZ3kdQU449hFnDzU1E9t+CTE7SDDFyUln62JLjJuUlU5s1rBGtzQ+03CEe5fH6m+RaR8ysjhwN4aRaQ4SCvSPaDhfeYQkXcxzXWmYMtP8A8vReaYOoJhwngtvUKpWjzvpk08LiyscLSYTlzEnjYDwkkoRjR3kae25nig20PiRxNuW5V18IxxVFUrKqloncol0FbLOBRM3FvbbMVbw20HcvIfRVDTzCQpMNSumQDd+z3EE4/Daf6g3civc67oYYXi/sw2O92Kp17CnSeM0zJJa6zQBuAkkwNN5C9mqvBHdMjWTYesKG3p4urBu2H90fe5P2Y+8DQAAff3qmbVwlR4GRsgC5BFz5qpsGoS29i0lp8ND5QmQ3UJ6bC7v9ZreF/JWWOl6H4Ek1XOP5RvVrBukkhEws8R9r+IYdo1A7VraY+GfyA6yOKwDg0GRccIi/mVpfahiM208TyqFv/UBv7LJkqpsCE50mSuJLoSDHEkklCCXQu+7MTFlxQhq+w1UjEti4gh39pBlFNpYo03AkiZMZReDfyuQszsTaraBLnAkkAADhMkzygW5q1tXbralVrg0OgCRutqJSJNs0OWlto9s7P7Zo4Si51XN3QHHK0OtlO6Z3+izW3vbLUqNqMo02Na6WtqOkuymx7hJaCRbeAs9iu2NbFUyKNJjGHuuLiXOlwggG1oAsQs0dlu7xzTBLBli5HPSOium/AuGF9jUU+2DqeHc4AOLWwJ0kkAGJvE+iAYLtPVJIdlfmzTnaJBdNwQBBkyhGPDm0xLviMFsRpfXfuUOyR/U8CqPkgzXBe9nhBruvuHpSlMXZXKPdJjwUsyakgEfmXWyTCYiGHc1oFr+qKA3Q0YERd111d/ESUk1IruR6BtZhdRqN/UxwtxymF47SqEGTuK9rFMC5K8n7UbP91iajR8JOZvR1x8yPBdTMtjxPp06k4lbGC88Qgm0RcIs27TxCF7Q3FUYvmN/XfuWikkkktZ58koVcpRrCUg/T+UCZqjOzaZJAGpsPFPEVnv8A7POzTaWEpOMhzgajr/qAI9MvktPWcC2bZbk33DeosOMlEDg1rf8AqA39lVdU/pxxbHm4onWhG1ZJjgHUnADK0AG096RpIhA9iBrXVGgQBN5/Nfd0uj+Ib/TDeMfJZbEPyNrPGoqB3kG/ypwPoU8bQfxdRtGmQD3nW5qxsdkMHErN0qRc8cCtZhqZazwKc5ElR8y+0DDVBjq7ntID6tRzSRYgvMEHQrNLY+0raTnY2tTzl1Nr5DdAHECbCxIJcJWPlVS5Aji6AkAnOpwYS0EYp6FCblT0MINTdS16gaOe4Jkq5Fsq4h8CPNVl1zpMriVuwo7KQXEkAl2ltWo2k6i0wxzszoFyYiJ1iNyJbM268tbRhgvIdll2gte27ggKtbMxXuq1N5EhrmuI4gG/oi99hozcWmuxPtltQP75J3ibDnA0VzBbPcyHuiHtBaQZ1g+a03bbZofhm1mCYh0t0h2p6XBWZ2Xi3GnkOjCY/wCWo6SJ8VVmVQaOj6f8XVRf/cF0FdTAV0Fcyj2aY+UlxJKPY9jZMK69VsM0yp3PsAUyA2cY6FxNISUDR6tAvosd7RNnZmMqtHwd1x5EyPIyP+S1rmxqPqq2MwjajHMddrhB5SuzJWqPnGHJ7c1I8hoVCDHGypY6lqOCJ7U2e6jUdTdq02PEbiOouhz3T1WNKmd/K/cjXZoFJKxXw97KAhak7ODPG4OmOp6rU9j6GbE0QdA4OPRve/8AVZeiLrcezqgH42kwmM2ZviWOgeOnirUV9z3xh/ojoPkq4FgOAH7q46n3Y6D5KriiGmOQROvjfwkld/8ATHGFl6omhXPF7v2C02NsI4CPRZyi4CgZ0LnE9CZSssi6g2EOzLgGMbU+PIDB3jj8pRvGY8ZSBruVGvhqFYN93UbnpkFpaYPAieBCixpIEOF+PFOjjydys8U9rWyxTxQqtAiqMxt+YQHfMFYLNyHr9V7T7T8C2rhBWgxSLC4cblhyncCXNleKlVyA+TuYcPmpBiTEQPv79FCklsBP+Mdut0UJM6ri6pZDi6FxObqgRHCuKSsyD1uo1AtU6EuriSgA9g+1lVmH9xZzbgBwmAbmPMqHZj5DjzQhFtk/CSZAkCYkeJVOWNxZ1Ogz1lipPZBAFdBXW0p0IPQrhYQsFHq4zT4HSuymApwS0XJl3BviSU8iVDQPdT2vRGQsiSexw3mEkKDZ6NVqneoKj3HkrTp3j0TG0L7/AL8F2z5oANvdnDiWSABUaLHiP0k/IrzvG4F9NxbUaWuG4iD5L2ylT/lR4zAUqoioxrwNMwB9dR4KuUL3NWLqZQWl8HhpCYWhexP7DYQ393/1c8f+yjPs+wh/IR1qO+qGgd9SmeSUmBavsLhi/G4cNIbFRriTYBrDmcZ6A+a2P/45w36D/wD0d9US2V2OpUO81kF3dnMTYEExJ4x5KyMSt5FLseg1KwJtxtHBUX7PzkOkjvb7zH+EPqlzWtgkWVDZe3qpxAp2Lb7tAm4NahJRuLNBjKMzcIHjMM1uHBk6SesX+RVjaO1HCRl47/4Wex+06rqQBIhwI36XHFBjpTcTM7bxABmiLnedPPf93UOHrYz3jR7xwabm8taNDrv6ItQ2YXU22Uvucpy8ISqxHCNje2u2gMDUa1uYOAYf9uY2PgQ30XjDmr3OvgGPpljmhzXDQ8r/ADQJ3ZrDT/os5W18JRkrMuSos8oyLhavVHbAw0Wo05/t/YlFKOxME9gP4aiDvtv3pKK9S8Hi0Jq9QpbCoHFYmmKNMzRa+kMoIDm5c2XhIzeS8/27QyVSwtDS20ARxN+d/RGhLsHhWKuGLXQfDmoqLyHAi5lEMdSLnSbO+Z58ClZbBJr62ValAkSFXaxXqOJg5XjxVirgg6414hVa9LqRt/ZVnjqxPfugQ5sariuPYWWcJCcKDNQJ4iT6K5U90c+cZQdSW5RRPC1so7pjoruF2bRqiB3Xdb+E2KldsoNaGnUWnQ8UJS0bstwYHmbUSKnXB1EHiyx8tCrjKrvykPHDR3lv8EMqYVzdLj1XaVdDTDIXrN1HTOvuEffNJgjKeBsU91HgoWYmRDgHD/d+x1Cc2iPyOLeTrt81nn0z/CdTB6vHjIqJqNTcVKGqq+o5vxt/5NuE5uI4LLKLjydzDnhlVwZ2o+Sko5SSGmz1xmvHxUrXidFDRgG8/fLxUrS3zuu2fNSw1gOqY+FGIOkcTu8119MWkz4+qAR8BMe8WCZkPgmkWM26lQhICCZ+Zur7ce0hrQQMogczx5oM87geeia6TYkmNJ++KKdETNPjzDAeSCdn/wDXqHgGjz/wjO06YDGtB/KNddAgvZmDiKjSYtIt+kj6lF8nSWVaKCW02oPXw/8ATH9o9Qju0gyPjbBBI4kbyBv3+Skw1BhY4OPccwtk2gDkdEaC8yUQLsuhNOOvzUWKwtwYWgbj2tZ8beVwAAqr8Q15gFp568eHKEaKHnVgZlO4Gn8wgeJbDiOBI8ke2hjMrWyRmB0Fjv3bkAxhLnE8ZPmUsjPknqZUc+OCio4lzHAjQ2dbdx6qR1Q6fen+FWc/kkKyn2hxjqFenWaT8JbMdfMEOIWCx+KNSo57jJcSSVv8fhBXpGk4wRdnL7lYXG7JqUzBBI4jRAKKtGrlcDwMo85zarJZrvG8fws+QpMNiHMcHNMFRBLwcHd14vuO8eO8J9Nxpa3adCNPJNxThVbnbZ4+IfuFFhcfFnXB1BVc4/yNeHNut6fn/IVaGvG4hUsRswtuy44b/BdbRLe9SuN7d46Ilg8QHiRrw3rNUofFDjwdpTxdSlj6hVLtLs/1A+HeSeBHmi7apIE3O9LFbOa+/wALuIVVoLbO1CMsyyR+omLoZ9Jlbe6a5LeZQVsMHfXekHJ2ZU21wdBwjNVJFR1NzeY9U+jiQevAqxKiq4cOWiHUNfMczP6XF743RK/afuxrfgpcMS9ocQATwshTtnEnW3NGaboAHBLnyqaSRb6Z0s8M5SmQYh+TVJUdq15ckkhitWXZ+vlDI4o9tnklUka6/wAKsKxt/gp7a4Op37/uV0jyR0ViDbn/AITPe8Sn5BuPC37+Sq1awB8d33xQCS/iNwJXXO4nz4/fzXaFYOEeOl5+imOEnRCw0VfeT898hda4Hffmuuo3jTjvUowYiCCPLmpaJRYr7Xc/WOEjly8Fn6m3Pwlb3oaHWLYmLGN8HgrtTukxf+Olllu0RzW4281XOT1I1YopxZoNo9sM1GRTLS5kC4IGYcgJsgdTtPXxVVlMkNZMua3QhtzmJmTZO2w0AQNwjyQjZBiuOjvv0Ujkbe40oKMbRr/eWUb8Rvi/NVDXmbJlWsf5/lXGIsvqqF1X6Kqa/HyTX1UCElSqONlBWcOKjdUMWAUZdPAblCDHVI0MEXB5q1UpB7QbXHDeqL2wNfvgo8NXyv72juO48UGQr4vY7TuHkgeL2YKZn8p9CtfWaP0f+KHYmk0g930CBDLvp5DLVHVAd3hY7x+4VzEUchyn4T8P0VF9jZEI/DYstKKU4qGWnI/juJ58+aDOvca7x9F2jWLSqpQ7o14c6S0T3QfZtIt7tUQePEcZ0KZjKoc4FpkQo8Ni2vGWoARz3K1WwYju6boWWdXdbncwe44aVO49k+UVWvUgconMhdaUjRohJrZksroKjBTgUtGhSHhPD1ECukpaLEwVj3y5JRYs3SXQgtkeQ6jJeST+p7jqT1jzvK6KIP3bRJJaDCWfw7RaJTMRQAg8Z05JJKscqh0QR81IcQT4rqSYBLQolwzk3v6c0+tUIBvz8v8AKSSXuN2BFasTPRZTatU5x/c35hdSSZOUX4eGXNrO1QzZf+uOjvkupKuHJbk+VhlxmVG6QP4v0SSWowEIb9/fVR1XfuEklCEb+P393Tfc3SSUIQPZeL6AqCqAbHn6SUklCEtPaZyCRJFplR1MVO7VJJKQGY9mYGY8v5QOrv5WSSUCRApzhvSSUQTtKoQUYwWLcOnBdSVGVI6fQzknsy7XpAiVSIhJJY4neyrudC6CkkmDE7K6VxJAfsBsVqkkkt8eDx+b52f/2Q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172" name="AutoShape 4" descr="data:image/jpeg;base64,/9j/4AAQSkZJRgABAQAAAQABAAD/2wCEAAkGBhQSERUUEhQWFRUWGBYVFhcUFxgYFRcYFxcVFxgXFxQYHCYeGBojGRUUHy8gIycpLCwsFx8xNTAqNSYrLCkBCQoKDgwOGg8PFyklHyQpLCwqKSwpLCwsLCkpKSkpLCkpLCkpKSwsLCwpLCksLCwpKSwsLCwpLCwsKSksLCwpLP/AABEIALUBFgMBIgACEQEDEQH/xAAcAAABBQEBAQAAAAAAAAAAAAAFAAIDBAYBBwj/xABAEAABAwIDBQUGBQMEAgEFAAABAAIRAyEEEjEFQVFhcQYigZGhBxMysdHwFEJSweEjcvEzYoKSosKyFRYXQ5P/xAAbAQACAwEBAQAAAAAAAAAAAAABAgADBAUGB//EADARAAICAQMDAgQDCQAAAAAAAAABAhEDEiExBEFRBRMiMmGxQnGBFDNSkaHB0eHw/9oADAMBAAIRAxEAPwD3FJJJQhDQ08XH/wAinqPD/C3oPknpiuzD+0n/APV0f+yymw8QGOeXGAQFqfaS69P+137LGtpNIk7+ZVkXW4klqVEbdrtZUrEn4nSPIBAMe/MZG8uPzVnE0GZiQ0aqtV1b1PySSnY0Meks4LbgbTazKZA5/RRs2oQA0MNuX1SD0swSObLFiRXru06/sVXo0ntEAgDxRUbHqvAcGGJN1a/+36pbIAI5OE+RS3QzjYBNF02dG/RRtpZTJM9URxWFfTs9jxzLHR4GIVV5niOoj0KNtiaaMz2mf3KcWgm6v7IqtFFstBkC8aGT6Ib2hEU2dT+6u7JouNGmYtx8UatAbpBQNtoATf7hV3ybkwr9fBOMCwt3SqvuMroP5THKeKrlFoaMlLgo1KUzJOvFVsVgmlndEmeflKtVJJMmBdRe/c02bI3Qf2QGrbcFyGwDpw+oUm0aQZSa5kS6BpuHArm0CH3yua7XQXULapcwU3jod44+aahaSKRr5nS4TpbkNyv0G+9cWhvORqG8AocDX92X2klpAPCd6KbApf03OGpPnG71UbrcDrkuUsf7uS0ZQBERPnIUNR7NbkRoePVSOw5Os+cqCrhxlJBII3G88+iROytRb3QV7PUWPL/eVfdggECDldB+AkXCdFKg6q/EMhp7rWgySQdGk3PPh5SHc8MaH1LDQNGrjvDeG6TuneYCCY/aDqjpcb6ADRo4NH353V0eAqJZ2xtp1UxAZTBJbTZ8LZ3ni7mUMcZV3BbLc8ZiDl169EQOBa1pEC44b0bHtIAhOaETGH4t3qangyQ2BJJgC1zb6oxE1k3ZnY7q1UCJEjXQncDyABJ5A8QvZ9mYNtNga3Ru86km5ceZJlZ7slsvIwO3uEN/t3u/5Ef9WtWoiBC1QRVORI6okq73JJyo9XTaphp6FOUWKPcd/afkVgN5ymIA6BdJVbE4rJuJ19OqeawiTbqnoosw3tMdJpjeGu+ax2Cw7nkgGAIAtO5aT2i4j+o0f7D6lANgueXuyxqNRO5MluFuo2D6WxXvc+X6OIsBuQrGiCJ3ZvQLVYdzwX3Hxum29ZPabr/9v3STQ2Nt8kmGwQNNrnEkls6lG9iU2U2TvgAnfJ1MnyCBYeg51Md4wGiNOCmrYjLSa2d8/fmlnshsdylyH6WKGVuX9b/VrSPNMwG2mlrhO/8A9ajj6NCx1DaroquBgEQAOMQFRFVwEA6tvylhB9CVRRrs9Kw22QG6zZpIO8OjUeJQbtPh25hUYIaRBA0B1HSR8llKO1yHF06yPBsNHqStKx1QYd+dhykDvHiQMvlATJtbBbTi00YTtF8DOH+VpezuIp/gA0kZ4cOfxmL9FnO0E5GdJ9f5Rfs/UH4A8Q5w9Wn91pgc/ItjVvxtJzeJi0NPDogGJOdxkXvFoJ896M4Kscog8EK2i7vk87qTSYuPZgirv6q5SdTygEgHmqrzMkeP1RWiz+kOiqiqZplwUKeGYaguIynhxCGbXwIa8EWCL0cOHVy0gRkmI3yqe2KDWkwI+SLWwgCwZhzg2Lxc6RqUawmEhsN3mRG+dEBp0y94YN5vHr6Lc0dluDKeV0ZYiWz4TvCRxsRrawW3Zr5uSL5Y8tY6qPHgUcwqaAD4dTOjW8/kjVHHllOrUq5C0PMySCSIHd4nksJtnazq9QuNh+Vu5o+qfQgpMgxuNdUdmd0A3NHAffqptn4EHvP03Dj/AArOxdlNPfq/DBLQfzHcTy+aKNpC92mwtPomokpVsiRtYEEW0iymfhxzQ6hEujl80XZhmuBLpETeY6IdydtwdVpCbDzRXYGyPePZzzTyaIzHrByjm8cEBpUnmIJJOnyXoHZTB5aeb9Xdaf8AY0m//J2Z3QjgrIIWSSNNhKYAkWGg5DkpXOTA6BCjc9aSlnXlJQmokpYD0zB9oaL8N+JDx7sNL3OP5Q0S4HmL2Xh3a72p4jGOqMpONKh8Ia2znN/3uFySNwt11Wd2ptdwpZGPIa/4mgmLcR1+Sz9LEQSfuyxLk3uD0avIWd2nxVMZff1cv6S9xHkSjNL2jYlzQDVeRwmw8VjsfisyrMxEK0z6TdVu1Zf/AKjiXHiZIHMq5sjtY2m6dx9bQvO/xH8qajiiNLczuH1U4A42qPT6PaBnfde7iek7ln8fUkyN+YrIDGnQkn9lYobWcBINzYAbuZStWGOxrMNtJrWAHXLCH7XrFsAcI8XC3zVGht541vw3+KZjqxq1c3ANjqQFXNMtxbHcO2wG4H6H76KOripJjQmT0FgE2tXtl5/t9SVHgcLmfG5Jp7mhPehlEEuHUfMEr0ra1LNgw7QsIBE6ggiY33A8ys3gtntaQYBIWz2YzDnDF+MdlYXBjRLhcA65eqCTlLYadQg7PM9r4bNTJgmKe7S17+Sb2XGai9sEw4G26QPovRMbs/Zbqb2srlpyOABedS0gfE3osH2CwrajqzTVZSOVrhnsDcgid2oV6TRh1JhSnULSSGOtzP1UbKYc17nuyEAFrdS4zoubUc+nUFIQ9zoy5Dma6bWI14Qtvs32R13tBr12UyYJYynnI5FxcBPSVNwNpcHnrNQuuxTYgucBp+aPkV6a/wBjQ3Yoz/uoiPR4K802ywUXVMrgTSqGk5s6kOLZZOoJB5jmlaoshLU6G08S0VM4qR3csH95AVPblXO2Q8G+4D5gqx74bx5g/RR4qHNgC5iwCW2WNICbHMVmk7zHot+zaQyNB0aLmbCN55LJ4LYtYlrm0nlrTLi1jiB1IFvFQbbxYvTZYfnI3n9PQH16Jk7ZW1aKm2dqmqS1pPuw5xaDvJMlxH3bxUezdn5jmeO7BI5/xKl2Zsg1Dmd8I9eXRG34cxrwA04jgmIWaJjduCGY7EAVLtkHgiFSkZ1jzUBwBdex5nQdSdEExGiphWXdHFqbjnvzw0nwP7KaiWZ8ufM4kWZ3gI1lxgAeabWxbnOyYcG9sw+M9D+UKd7ZYk3sizsvZ9QuDTILzkbOon4nRqIZmPWF6RhcrAALAAAcgBA9Fm+y3Zt7C15a5zspsATDnHvEnfYBq2VDYNU6iOpATqcV3LP2XLL8P9vuV3YyNAoH4h509B+6PUthNHxHyU7cLTbunqg8yLoenSfLMt+Ee77+i6tX+JA0aEknvs0L01eWeBYw94dFc2ZTGZth5Dgm9oQPfuy6W1/tCiw5iIJ81jyyOt6fjWlfkLG1Jmb9UAzwUarb0BqanqrenfJh9WglpZI08Lruc7/JMpu8OaZmWo4dEwKdmvw+9FVJTqYupYaCeHE8kcrYJ4bTfkc1rwMpIIBju2J1FkH2aIIJAMEGDMGNxi8dF9PUaLKmHpNOEpty02ZWEgtZIBLdJtp4ISVlmOLb2PD9hdgMRiRLaZjWTbVb/sv7MaNPMzFmX2yhh7zZGpgW3W5r0GjQflAc4N5UxkHpdTYTDtZZo/nmTvQou01yeYdovZbWptdUwb3VBMmk5o97E/kizuhg9V5vtPEV6JNKsKjCDJpvBHeixyHSy+m340BwaNSb+IO/yWN9rfZhuKwT6zGD39AZ2uA7zqYu9nMAEuHTmotjPL4jweptUi5MHQTqeMjgl2ewM1Hlr8oLd41kz+yz9epe6s4XaWUQDrcpypxPRuyWzGUsdSr1ntNNkm0k5gDl7sfqg+C9kw3aPDv+Gq3oTl+a+ZaeLeQLuJdcDMWgN4mNSd3RXXbTyAf1arTwkOjzCbYrcbPonb/aejhKD61R7YaCWjMJe7c1o3kmF8q7Txjqj3Od8TnOe7q4ytCe1DspHvS4aQ+mCOhIIQTEbWpvMuoMni0ub8ikkPjTiENjbYLme7ce+B3CfzAfkPPgfBehez3ZzKjve12hzWw8RYWkEGb/AOF5js/D06z8tOlUDte7UbAjf3wIA4yt72a2xTotdTDveuF7GWSdwIs6IJMWvYlI+LLb7HoWO2vWxBIplzA0EBjQfdkyCACGm8Wva/JVtrdkdmtaX4ig1ri4kNY94dJNwcptxgCAqOH2+KbodB91TL+7Yl05WyJggS46DULON2t+Iqd+pc5sgcSWiOO+JgQqsk/4UXYserkl2n2bDiP/AKbSzt0dTfleWiLFpsS22/SVl9t4mvhXZa+HptP9v0K32F2kym0U5/qAS5zBlaTvA4Dcn7U2CMXgj+IJbUu+kC05xTAJL8o7zmHvbvyymxzb2ZMuDS9jzKh2ka7WnTBPJ0zfi4iNPNAtpbXqVTBd3Ro0Wb5BGttdkatFzxTAqNaMxcBBETI715F5A4LNU6RJsJ6XVzZSobhXYuHc6GMEvquFMeJFvEkeS962J2coYWk1jKbS4AZnkS5zt5M89BuXnXs17PFtRteqMrWgup5pBJPdDo4fEvSnY1vFUTknsdjpMLS1eS6cRwt0UTq6ov2gz9QUTtos/UFVqN6xvwXnVVE56pu2kzj81E7abOKGpFigy65y6hZ2s3mkl1Is9tnmfazB+7xLm8mm/NoVXD6gROi0HtIw+XFNP6qbfQuH7BZym8CMxgJcy+KhPTpJYdX0Iqmp8UDrAZzKKfig50D0QzF/GVbg2dM5/qUozgpRfcaRzUbguhyc9s3WyjhEaloi6ezAPN48zCsUNmP5eYQSC2aHsZgve4vD0zcOq0wemYE+gK+mPeAS5fPvs3wxbtDDkgfEeH6Hr3cnuWTGnAtmXDiB+6qs2nnLg34W6neTqfC4Q7a2JLaZA1NlB2cYRh7u71SXmbwNAPRRD5VUS5XxhdXpO/UGT1k/VGHVBob8eCBuHfpcv4REP7yLRkZ8tds9mDD43EUgIFOrUaP7Q45f/GECW79suHy7UrH9Ypv86bQfUFYRVsCLuzajs0N03ySBAvchOxeMzOPP0MqEVMjYHxO15DcP38lXlG6RFzY+/h1so0kkoToWl7JUjUqgMzd254a6ab+azK1HY7b4wza0VPdvIBYS2QYDrWBgyR6oPghqcZs4ip3zBIcT0j6qlsgVmseW0yWGQX5ZjQuE7hoVBg9rPxNYSSXOBkzMACTwCO7K7S1cNTdh2BneLjmy5nd8ZSATbQcFS6S3NnTwlKajH+vgIbDotoe7r1mCrmk0abXDIMp+Kq5syZghvME8FrW7IxOKqnE1z7sPAa2mLODNBLuEkmOiE9luzrXFrZJaMpdHwkzJHkfKV6BiqPcdVqkNABIJ/KJHeO6ABN+CeGN3cuDRn6nHCNYPmfMvp4X+j5z2ttx9Oo8GCabnMJbAsHZRB1Pek+Kq0+3mIiAcvMQPOIlaPtH2ZFZtZ+HBIc73jA5oaXDf0MyQOB3LK4TsNinSTSLGt1Ly1vkCQT+6LqX6GW5KX5mx2DtOqaLYJdVqkvc50w1vwtnwEgc0VZR3vcXnmbeDdFk8JtN1Nga0iBA01gACfAK03b7965zmmz2EOmlCCijT+9TTWQBvaLi3yP8ACeNvN4OHkjrRPZn4DJqKM1ENG2KZ3kdQU449hFnDzU1E9t+CTE7SDDFyUln62JLjJuUlU5s1rBGtzQ+03CEe5fH6m+RaR8ysjhwN4aRaQ4SCvSPaDhfeYQkXcxzXWmYMtP8A8vReaYOoJhwngtvUKpWjzvpk08LiyscLSYTlzEnjYDwkkoRjR3kae25nig20PiRxNuW5V18IxxVFUrKqloncol0FbLOBRM3FvbbMVbw20HcvIfRVDTzCQpMNSumQDd+z3EE4/Daf6g3civc67oYYXi/sw2O92Kp17CnSeM0zJJa6zQBuAkkwNN5C9mqvBHdMjWTYesKG3p4urBu2H90fe5P2Y+8DQAAff3qmbVwlR4GRsgC5BFz5qpsGoS29i0lp8ND5QmQ3UJ6bC7v9ZreF/JWWOl6H4Ek1XOP5RvVrBukkhEws8R9r+IYdo1A7VraY+GfyA6yOKwDg0GRccIi/mVpfahiM208TyqFv/UBv7LJkqpsCE50mSuJLoSDHEkklCCXQu+7MTFlxQhq+w1UjEti4gh39pBlFNpYo03AkiZMZReDfyuQszsTaraBLnAkkAADhMkzygW5q1tXbralVrg0OgCRutqJSJNs0OWlto9s7P7Zo4Si51XN3QHHK0OtlO6Z3+izW3vbLUqNqMo02Na6WtqOkuymx7hJaCRbeAs9iu2NbFUyKNJjGHuuLiXOlwggG1oAsQs0dlu7xzTBLBli5HPSOium/AuGF9jUU+2DqeHc4AOLWwJ0kkAGJvE+iAYLtPVJIdlfmzTnaJBdNwQBBkyhGPDm0xLviMFsRpfXfuUOyR/U8CqPkgzXBe9nhBruvuHpSlMXZXKPdJjwUsyakgEfmXWyTCYiGHc1oFr+qKA3Q0YERd111d/ESUk1IruR6BtZhdRqN/UxwtxymF47SqEGTuK9rFMC5K8n7UbP91iajR8JOZvR1x8yPBdTMtjxPp06k4lbGC88Qgm0RcIs27TxCF7Q3FUYvmN/XfuWikkkktZ58koVcpRrCUg/T+UCZqjOzaZJAGpsPFPEVnv8A7POzTaWEpOMhzgajr/qAI9MvktPWcC2bZbk33DeosOMlEDg1rf8AqA39lVdU/pxxbHm4onWhG1ZJjgHUnADK0AG096RpIhA9iBrXVGgQBN5/Nfd0uj+Ib/TDeMfJZbEPyNrPGoqB3kG/ypwPoU8bQfxdRtGmQD3nW5qxsdkMHErN0qRc8cCtZhqZazwKc5ElR8y+0DDVBjq7ntID6tRzSRYgvMEHQrNLY+0raTnY2tTzl1Nr5DdAHECbCxIJcJWPlVS5Aji6AkAnOpwYS0EYp6FCblT0MINTdS16gaOe4Jkq5Fsq4h8CPNVl1zpMriVuwo7KQXEkAl2ltWo2k6i0wxzszoFyYiJ1iNyJbM268tbRhgvIdll2gte27ggKtbMxXuq1N5EhrmuI4gG/oi99hozcWmuxPtltQP75J3ibDnA0VzBbPcyHuiHtBaQZ1g+a03bbZofhm1mCYh0t0h2p6XBWZ2Xi3GnkOjCY/wCWo6SJ8VVmVQaOj6f8XVRf/cF0FdTAV0Fcyj2aY+UlxJKPY9jZMK69VsM0yp3PsAUyA2cY6FxNISUDR6tAvosd7RNnZmMqtHwd1x5EyPIyP+S1rmxqPqq2MwjajHMddrhB5SuzJWqPnGHJ7c1I8hoVCDHGypY6lqOCJ7U2e6jUdTdq02PEbiOouhz3T1WNKmd/K/cjXZoFJKxXw97KAhak7ODPG4OmOp6rU9j6GbE0QdA4OPRve/8AVZeiLrcezqgH42kwmM2ZviWOgeOnirUV9z3xh/ojoPkq4FgOAH7q46n3Y6D5KriiGmOQROvjfwkld/8ATHGFl6omhXPF7v2C02NsI4CPRZyi4CgZ0LnE9CZSssi6g2EOzLgGMbU+PIDB3jj8pRvGY8ZSBruVGvhqFYN93UbnpkFpaYPAieBCixpIEOF+PFOjjydys8U9rWyxTxQqtAiqMxt+YQHfMFYLNyHr9V7T7T8C2rhBWgxSLC4cblhyncCXNleKlVyA+TuYcPmpBiTEQPv79FCklsBP+Mdut0UJM6ri6pZDi6FxObqgRHCuKSsyD1uo1AtU6EuriSgA9g+1lVmH9xZzbgBwmAbmPMqHZj5DjzQhFtk/CSZAkCYkeJVOWNxZ1Ogz1lipPZBAFdBXW0p0IPQrhYQsFHq4zT4HSuymApwS0XJl3BviSU8iVDQPdT2vRGQsiSexw3mEkKDZ6NVqneoKj3HkrTp3j0TG0L7/AL8F2z5oANvdnDiWSABUaLHiP0k/IrzvG4F9NxbUaWuG4iD5L2ylT/lR4zAUqoioxrwNMwB9dR4KuUL3NWLqZQWl8HhpCYWhexP7DYQ393/1c8f+yjPs+wh/IR1qO+qGgd9SmeSUmBavsLhi/G4cNIbFRriTYBrDmcZ6A+a2P/45w36D/wD0d9US2V2OpUO81kF3dnMTYEExJ4x5KyMSt5FLseg1KwJtxtHBUX7PzkOkjvb7zH+EPqlzWtgkWVDZe3qpxAp2Lb7tAm4NahJRuLNBjKMzcIHjMM1uHBk6SesX+RVjaO1HCRl47/4Wex+06rqQBIhwI36XHFBjpTcTM7bxABmiLnedPPf93UOHrYz3jR7xwabm8taNDrv6ItQ2YXU22Uvucpy8ISqxHCNje2u2gMDUa1uYOAYf9uY2PgQ30XjDmr3OvgGPpljmhzXDQ8r/ADQJ3ZrDT/os5W18JRkrMuSos8oyLhavVHbAw0Wo05/t/YlFKOxME9gP4aiDvtv3pKK9S8Hi0Jq9QpbCoHFYmmKNMzRa+kMoIDm5c2XhIzeS8/27QyVSwtDS20ARxN+d/RGhLsHhWKuGLXQfDmoqLyHAi5lEMdSLnSbO+Z58ClZbBJr62ValAkSFXaxXqOJg5XjxVirgg6414hVa9LqRt/ZVnjqxPfugQ5sariuPYWWcJCcKDNQJ4iT6K5U90c+cZQdSW5RRPC1so7pjoruF2bRqiB3Xdb+E2KldsoNaGnUWnQ8UJS0bstwYHmbUSKnXB1EHiyx8tCrjKrvykPHDR3lv8EMqYVzdLj1XaVdDTDIXrN1HTOvuEffNJgjKeBsU91HgoWYmRDgHD/d+x1Cc2iPyOLeTrt81nn0z/CdTB6vHjIqJqNTcVKGqq+o5vxt/5NuE5uI4LLKLjydzDnhlVwZ2o+Sko5SSGmz1xmvHxUrXidFDRgG8/fLxUrS3zuu2fNSw1gOqY+FGIOkcTu8119MWkz4+qAR8BMe8WCZkPgmkWM26lQhICCZ+Zur7ce0hrQQMogczx5oM87geeia6TYkmNJ++KKdETNPjzDAeSCdn/wDXqHgGjz/wjO06YDGtB/KNddAgvZmDiKjSYtIt+kj6lF8nSWVaKCW02oPXw/8ATH9o9Qju0gyPjbBBI4kbyBv3+Skw1BhY4OPccwtk2gDkdEaC8yUQLsuhNOOvzUWKwtwYWgbj2tZ8beVwAAqr8Q15gFp568eHKEaKHnVgZlO4Gn8wgeJbDiOBI8ke2hjMrWyRmB0Fjv3bkAxhLnE8ZPmUsjPknqZUc+OCio4lzHAjQ2dbdx6qR1Q6fen+FWc/kkKyn2hxjqFenWaT8JbMdfMEOIWCx+KNSo57jJcSSVv8fhBXpGk4wRdnL7lYXG7JqUzBBI4jRAKKtGrlcDwMo85zarJZrvG8fws+QpMNiHMcHNMFRBLwcHd14vuO8eO8J9Nxpa3adCNPJNxThVbnbZ4+IfuFFhcfFnXB1BVc4/yNeHNut6fn/IVaGvG4hUsRswtuy44b/BdbRLe9SuN7d46Ilg8QHiRrw3rNUofFDjwdpTxdSlj6hVLtLs/1A+HeSeBHmi7apIE3O9LFbOa+/wALuIVVoLbO1CMsyyR+omLoZ9Jlbe6a5LeZQVsMHfXekHJ2ZU21wdBwjNVJFR1NzeY9U+jiQevAqxKiq4cOWiHUNfMczP6XF743RK/afuxrfgpcMS9ocQATwshTtnEnW3NGaboAHBLnyqaSRb6Z0s8M5SmQYh+TVJUdq15ckkhitWXZ+vlDI4o9tnklUka6/wAKsKxt/gp7a4Op37/uV0jyR0ViDbn/AITPe8Sn5BuPC37+Sq1awB8d33xQCS/iNwJXXO4nz4/fzXaFYOEeOl5+imOEnRCw0VfeT898hda4Hffmuuo3jTjvUowYiCCPLmpaJRYr7Xc/WOEjly8Fn6m3Pwlb3oaHWLYmLGN8HgrtTukxf+Olllu0RzW4281XOT1I1YopxZoNo9sM1GRTLS5kC4IGYcgJsgdTtPXxVVlMkNZMua3QhtzmJmTZO2w0AQNwjyQjZBiuOjvv0Ujkbe40oKMbRr/eWUb8Rvi/NVDXmbJlWsf5/lXGIsvqqF1X6Kqa/HyTX1UCElSqONlBWcOKjdUMWAUZdPAblCDHVI0MEXB5q1UpB7QbXHDeqL2wNfvgo8NXyv72juO48UGQr4vY7TuHkgeL2YKZn8p9CtfWaP0f+KHYmk0g930CBDLvp5DLVHVAd3hY7x+4VzEUchyn4T8P0VF9jZEI/DYstKKU4qGWnI/juJ58+aDOvca7x9F2jWLSqpQ7o14c6S0T3QfZtIt7tUQePEcZ0KZjKoc4FpkQo8Ni2vGWoARz3K1WwYju6boWWdXdbncwe44aVO49k+UVWvUgconMhdaUjRohJrZksroKjBTgUtGhSHhPD1ECukpaLEwVj3y5JRYs3SXQgtkeQ6jJeST+p7jqT1jzvK6KIP3bRJJaDCWfw7RaJTMRQAg8Z05JJKscqh0QR81IcQT4rqSYBLQolwzk3v6c0+tUIBvz8v8AKSSXuN2BFasTPRZTatU5x/c35hdSSZOUX4eGXNrO1QzZf+uOjvkupKuHJbk+VhlxmVG6QP4v0SSWowEIb9/fVR1XfuEklCEb+P393Tfc3SSUIQPZeL6AqCqAbHn6SUklCEtPaZyCRJFplR1MVO7VJJKQGY9mYGY8v5QOrv5WSSUCRApzhvSSUQTtKoQUYwWLcOnBdSVGVI6fQzknsy7XpAiVSIhJJY4neyrudC6CkkmDE7K6VxJAfsBsVqkkkt8eDx+b52f/2Q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357290" y="3071810"/>
            <a:ext cx="209544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28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Prostituce </a:t>
            </a:r>
          </a:p>
        </p:txBody>
      </p:sp>
      <p:sp>
        <p:nvSpPr>
          <p:cNvPr id="8" name="Obdélník 7"/>
          <p:cNvSpPr/>
          <p:nvPr/>
        </p:nvSpPr>
        <p:spPr>
          <a:xfrm>
            <a:off x="1357290" y="5929330"/>
            <a:ext cx="223586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28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Pornografie</a:t>
            </a:r>
          </a:p>
        </p:txBody>
      </p:sp>
      <p:sp>
        <p:nvSpPr>
          <p:cNvPr id="9" name="Obdélník 8"/>
          <p:cNvSpPr/>
          <p:nvPr/>
        </p:nvSpPr>
        <p:spPr>
          <a:xfrm>
            <a:off x="4357686" y="4643446"/>
            <a:ext cx="4572000" cy="954107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28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Prodej dětí pro sexuální účely ZA PENÍZE, DAR</a:t>
            </a:r>
          </a:p>
        </p:txBody>
      </p:sp>
      <p:sp>
        <p:nvSpPr>
          <p:cNvPr id="10" name="Elipsa 9"/>
          <p:cNvSpPr/>
          <p:nvPr/>
        </p:nvSpPr>
        <p:spPr>
          <a:xfrm>
            <a:off x="1142976" y="6000768"/>
            <a:ext cx="144016" cy="144016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4000496" y="4500570"/>
            <a:ext cx="144016" cy="144016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1142976" y="3214686"/>
            <a:ext cx="144016" cy="144016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338" name="AutoShape 2" descr="Zobrazování obrázku podvazek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4340" name="AutoShape 4" descr="Zobrazování obrázku podvazek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4342" name="Picture 6" descr="C:\Users\eva\Desktop\podvazek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00100" y="642918"/>
            <a:ext cx="2931421" cy="2428892"/>
          </a:xfrm>
          <a:prstGeom prst="rect">
            <a:avLst/>
          </a:prstGeom>
          <a:noFill/>
        </p:spPr>
      </p:pic>
      <p:pic>
        <p:nvPicPr>
          <p:cNvPr id="14350" name="Picture 14" descr="C:\Users\eva\AppData\Local\Microsoft\Windows\Temporary Internet Files\Content.IE5\7ZOJ04SK\MP900385341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14348" y="3714752"/>
            <a:ext cx="2857520" cy="2201704"/>
          </a:xfrm>
          <a:prstGeom prst="rect">
            <a:avLst/>
          </a:prstGeom>
          <a:noFill/>
        </p:spPr>
      </p:pic>
      <p:pic>
        <p:nvPicPr>
          <p:cNvPr id="29" name="Picture 4" descr="F:\Fotky\Děcák\DD- Hradčany\IMG_0116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21061015">
            <a:off x="930851" y="3822597"/>
            <a:ext cx="1464480" cy="1058106"/>
          </a:xfrm>
          <a:prstGeom prst="rect">
            <a:avLst/>
          </a:prstGeom>
          <a:noFill/>
          <a:effectLst>
            <a:softEdge rad="127000"/>
          </a:effectLst>
        </p:spPr>
      </p:pic>
      <p:grpSp>
        <p:nvGrpSpPr>
          <p:cNvPr id="56" name="Skupina 55"/>
          <p:cNvGrpSpPr/>
          <p:nvPr/>
        </p:nvGrpSpPr>
        <p:grpSpPr>
          <a:xfrm>
            <a:off x="4786314" y="1643050"/>
            <a:ext cx="3247182" cy="2857520"/>
            <a:chOff x="4786314" y="1643050"/>
            <a:chExt cx="3247182" cy="2857520"/>
          </a:xfrm>
        </p:grpSpPr>
        <p:pic>
          <p:nvPicPr>
            <p:cNvPr id="14360" name="Picture 24" descr="C:\Users\eva\AppData\Local\Microsoft\Windows\Temporary Internet Files\Content.IE5\VDUTT7TP\MP900439319[1].jpg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4786314" y="1643050"/>
              <a:ext cx="3247182" cy="2857520"/>
            </a:xfrm>
            <a:prstGeom prst="rect">
              <a:avLst/>
            </a:prstGeom>
            <a:noFill/>
            <a:ln w="76200">
              <a:solidFill>
                <a:schemeClr val="tx1"/>
              </a:solidFill>
            </a:ln>
          </p:spPr>
        </p:pic>
        <p:grpSp>
          <p:nvGrpSpPr>
            <p:cNvPr id="55" name="Skupina 54"/>
            <p:cNvGrpSpPr/>
            <p:nvPr/>
          </p:nvGrpSpPr>
          <p:grpSpPr>
            <a:xfrm>
              <a:off x="4786314" y="3429000"/>
              <a:ext cx="3143272" cy="785818"/>
              <a:chOff x="4786314" y="3429000"/>
              <a:chExt cx="3143272" cy="785818"/>
            </a:xfrm>
          </p:grpSpPr>
          <p:sp>
            <p:nvSpPr>
              <p:cNvPr id="51" name="Zaoblený obdélník 50"/>
              <p:cNvSpPr/>
              <p:nvPr/>
            </p:nvSpPr>
            <p:spPr>
              <a:xfrm>
                <a:off x="4929190" y="3429000"/>
                <a:ext cx="3000396" cy="785818"/>
              </a:xfrm>
              <a:prstGeom prst="roundRect">
                <a:avLst/>
              </a:prstGeom>
              <a:noFill/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3" name="TextovéPole 52"/>
              <p:cNvSpPr txBox="1"/>
              <p:nvPr/>
            </p:nvSpPr>
            <p:spPr>
              <a:xfrm>
                <a:off x="4786314" y="3500438"/>
                <a:ext cx="2928958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600" dirty="0" smtClean="0">
                    <a:solidFill>
                      <a:srgbClr val="FF0000"/>
                    </a:solidFill>
                    <a:latin typeface="Verdana" pitchFamily="34" charset="0"/>
                    <a:ea typeface="Verdana" pitchFamily="34" charset="0"/>
                    <a:cs typeface="Verdana" pitchFamily="34" charset="0"/>
                  </a:rPr>
                  <a:t>  FOR SALE</a:t>
                </a:r>
                <a:endParaRPr lang="cs-CZ" sz="3600" dirty="0">
                  <a:solidFill>
                    <a:srgbClr val="FF0000"/>
                  </a:solidFill>
                  <a:latin typeface="Verdana" pitchFamily="34" charset="0"/>
                  <a:ea typeface="Verdana" pitchFamily="34" charset="0"/>
                  <a:cs typeface="Verdana" pitchFamily="34" charset="0"/>
                </a:endParaRPr>
              </a:p>
            </p:txBody>
          </p:sp>
        </p:grpSp>
      </p:grp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1"/>
          <p:cNvSpPr>
            <a:spLocks noChangeArrowheads="1"/>
          </p:cNvSpPr>
          <p:nvPr/>
        </p:nvSpPr>
        <p:spPr bwMode="auto">
          <a:xfrm>
            <a:off x="251520" y="0"/>
            <a:ext cx="8568952" cy="7971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4000" b="1" dirty="0" smtClean="0">
                <a:latin typeface="Calisto MT" pitchFamily="18" charset="0"/>
                <a:ea typeface="Arial Unicode MS" pitchFamily="34" charset="-128"/>
                <a:cs typeface="Gisha" pitchFamily="34" charset="-79"/>
              </a:rPr>
              <a:t>   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4000" b="1" dirty="0" smtClean="0">
                <a:solidFill>
                  <a:srgbClr val="C00000"/>
                </a:solidFill>
                <a:latin typeface="Calisto MT" pitchFamily="18" charset="0"/>
                <a:ea typeface="Arial Unicode MS" pitchFamily="34" charset="-128"/>
                <a:cs typeface="Gisha" pitchFamily="34" charset="-79"/>
              </a:rPr>
              <a:t>   </a:t>
            </a:r>
            <a:r>
              <a:rPr lang="cs-CZ" sz="4000" i="1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PŘÍZNAKY ZNEUŽÍVANÉHO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4000" i="1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DÍTĚTE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endParaRPr lang="cs-CZ" sz="2800" dirty="0" smtClean="0">
              <a:latin typeface="Eras Medium ITC" pitchFamily="34" charset="0"/>
              <a:ea typeface="Arial Unicode MS" pitchFamily="34" charset="-128"/>
              <a:cs typeface="Arial Unicode MS" pitchFamily="34" charset="-128"/>
            </a:endParaRP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2800" dirty="0" smtClean="0">
                <a:latin typeface="Eras Medium ITC" pitchFamily="34" charset="0"/>
                <a:ea typeface="Arial Unicode MS" pitchFamily="34" charset="-128"/>
                <a:cs typeface="Arial Unicode MS" pitchFamily="34" charset="-128"/>
              </a:rPr>
              <a:t>             </a:t>
            </a:r>
            <a:r>
              <a:rPr lang="cs-CZ" sz="40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Nedůvěra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40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   Nechutenství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40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   Sexuální hry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40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   Změna chování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40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   Porucha spánku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sz="40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   Opakované bolesti břicha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40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2800" dirty="0" smtClean="0">
              <a:latin typeface="Eras Medium ITC" pitchFamily="34" charset="0"/>
              <a:ea typeface="Arial Unicode MS" pitchFamily="34" charset="-128"/>
              <a:cs typeface="Arial Unicode MS" pitchFamily="34" charset="-128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2800" dirty="0" smtClean="0">
              <a:latin typeface="Eras Medium ITC" pitchFamily="34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Eras Medium ITC" pitchFamily="34" charset="0"/>
              <a:cs typeface="Arial" pitchFamily="34" charset="0"/>
            </a:endParaRPr>
          </a:p>
        </p:txBody>
      </p:sp>
      <p:sp>
        <p:nvSpPr>
          <p:cNvPr id="6" name="Elipsa 5"/>
          <p:cNvSpPr/>
          <p:nvPr/>
        </p:nvSpPr>
        <p:spPr>
          <a:xfrm>
            <a:off x="971600" y="2564904"/>
            <a:ext cx="144016" cy="144016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971600" y="4941168"/>
            <a:ext cx="144016" cy="144016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971600" y="5661248"/>
            <a:ext cx="144016" cy="144016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971600" y="4437112"/>
            <a:ext cx="144016" cy="144016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971600" y="3861048"/>
            <a:ext cx="144016" cy="144016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971600" y="3140968"/>
            <a:ext cx="144016" cy="144016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971600" y="476672"/>
            <a:ext cx="6380273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i="1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JAKÁ OPATŘENÍ ?</a:t>
            </a:r>
            <a:endParaRPr lang="cs-CZ" sz="5400" i="1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043608" y="3227226"/>
            <a:ext cx="678423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Brát vážně sdělení dítěte </a:t>
            </a:r>
          </a:p>
        </p:txBody>
      </p:sp>
      <p:sp>
        <p:nvSpPr>
          <p:cNvPr id="8" name="Obdélník 7"/>
          <p:cNvSpPr/>
          <p:nvPr/>
        </p:nvSpPr>
        <p:spPr>
          <a:xfrm>
            <a:off x="1043608" y="4019314"/>
            <a:ext cx="721543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Nevyvolat v něm pocit viny</a:t>
            </a:r>
            <a:endParaRPr lang="cs-CZ" sz="4000" i="1" dirty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043608" y="2435138"/>
            <a:ext cx="4495141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Reagovat klidně </a:t>
            </a:r>
            <a:endParaRPr lang="cs-CZ" sz="4000" i="1" dirty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043608" y="4869160"/>
            <a:ext cx="8574144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40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Vysvětlit dítěti, další postup </a:t>
            </a:r>
            <a:endParaRPr lang="cs-CZ" sz="4000" i="1" dirty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043608" y="1643050"/>
            <a:ext cx="435247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Nevystrašit  jej </a:t>
            </a:r>
          </a:p>
        </p:txBody>
      </p:sp>
      <p:sp>
        <p:nvSpPr>
          <p:cNvPr id="12" name="Elipsa 11"/>
          <p:cNvSpPr/>
          <p:nvPr/>
        </p:nvSpPr>
        <p:spPr>
          <a:xfrm>
            <a:off x="827584" y="1859074"/>
            <a:ext cx="144016" cy="144016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2060"/>
              </a:solidFill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827584" y="2723170"/>
            <a:ext cx="144016" cy="144016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i="1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5" name="Elipsa 14"/>
          <p:cNvSpPr/>
          <p:nvPr/>
        </p:nvSpPr>
        <p:spPr>
          <a:xfrm>
            <a:off x="827584" y="3443250"/>
            <a:ext cx="144016" cy="144016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i="1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6" name="Elipsa 15"/>
          <p:cNvSpPr/>
          <p:nvPr/>
        </p:nvSpPr>
        <p:spPr>
          <a:xfrm>
            <a:off x="827584" y="4235338"/>
            <a:ext cx="144016" cy="144016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i="1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7" name="Elipsa 16"/>
          <p:cNvSpPr/>
          <p:nvPr/>
        </p:nvSpPr>
        <p:spPr>
          <a:xfrm>
            <a:off x="827584" y="5027426"/>
            <a:ext cx="144016" cy="144016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i="1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59024" y="620688"/>
            <a:ext cx="8784976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48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</a:t>
            </a:r>
            <a:r>
              <a:rPr lang="cs-CZ" sz="5400" i="1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PREVENCE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endParaRPr lang="cs-CZ" sz="4000" i="1" dirty="0" smtClean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40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Nenechat děti bez dozoru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40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Nechat je kontaktovat s cizími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40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lidmi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40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Musí mít důvěru k někomu 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40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blízkému 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40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Poučit je o možném nebezpečí</a:t>
            </a:r>
          </a:p>
        </p:txBody>
      </p:sp>
      <p:sp>
        <p:nvSpPr>
          <p:cNvPr id="6" name="Elipsa 5"/>
          <p:cNvSpPr/>
          <p:nvPr/>
        </p:nvSpPr>
        <p:spPr>
          <a:xfrm>
            <a:off x="395536" y="2276872"/>
            <a:ext cx="144016" cy="144016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395536" y="2852936"/>
            <a:ext cx="144016" cy="144016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395536" y="4149080"/>
            <a:ext cx="144016" cy="144016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395536" y="5157192"/>
            <a:ext cx="144016" cy="144016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42910" y="642918"/>
            <a:ext cx="7600358" cy="46474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6000" i="1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Koho kontaktovat? 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endParaRPr lang="cs-CZ" sz="4000" i="1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40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Policii – tel. 158 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40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Tísňové volání z mobilu -112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40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Odbor sociálně právní ochrany dětí </a:t>
            </a:r>
            <a:r>
              <a:rPr lang="cs-CZ" sz="4000" i="1" dirty="0" err="1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MěÚ</a:t>
            </a:r>
            <a:r>
              <a:rPr lang="cs-CZ" sz="40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Česká Lípa 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endParaRPr lang="cs-CZ" sz="3600" dirty="0" smtClean="0">
              <a:solidFill>
                <a:srgbClr val="002060"/>
              </a:solidFill>
              <a:latin typeface="Segoe Print" pitchFamily="2" charset="0"/>
              <a:cs typeface="Arial" pitchFamily="34" charset="0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6286512" y="3500438"/>
            <a:ext cx="210185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Dítě musí sledovat</a:t>
            </a:r>
          </a:p>
          <a:p>
            <a:r>
              <a:rPr lang="cs-CZ" sz="16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pohlavní styk</a:t>
            </a:r>
            <a:endParaRPr lang="cs-CZ" sz="1600" i="1" dirty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643306" y="3643314"/>
            <a:ext cx="3493469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Prostituce </a:t>
            </a:r>
            <a:endParaRPr lang="cs-CZ" sz="1600" i="1" dirty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928662" y="5572140"/>
            <a:ext cx="328614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Dítě si sahá na své </a:t>
            </a:r>
          </a:p>
          <a:p>
            <a:r>
              <a:rPr lang="cs-CZ" sz="16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pohlavní  orgány </a:t>
            </a:r>
          </a:p>
          <a:p>
            <a:r>
              <a:rPr lang="cs-CZ" sz="16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nebo zneuživatele</a:t>
            </a:r>
            <a:endParaRPr lang="cs-CZ" sz="1600" i="1" dirty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3571868" y="5572140"/>
            <a:ext cx="153118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Masturbuje </a:t>
            </a:r>
          </a:p>
          <a:p>
            <a:r>
              <a:rPr lang="cs-CZ" sz="16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před dítětem</a:t>
            </a:r>
            <a:endParaRPr lang="cs-CZ" sz="1600" i="1" dirty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6072198" y="5643578"/>
            <a:ext cx="271464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Uspokojí se</a:t>
            </a:r>
          </a:p>
          <a:p>
            <a:r>
              <a:rPr lang="cs-CZ" sz="16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díváním na nahé dítě</a:t>
            </a:r>
            <a:endParaRPr lang="cs-CZ" sz="1600" i="1" dirty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214282" y="285728"/>
            <a:ext cx="6773008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i="1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K TEXTU ČÁROU PŘIŘAĎ </a:t>
            </a:r>
          </a:p>
          <a:p>
            <a:r>
              <a:rPr lang="cs-CZ" sz="4000" i="1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SPRÁVNÉ OBRÁZKY</a:t>
            </a:r>
            <a:endParaRPr lang="cs-CZ" sz="4000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17" name="Picture 9" descr="Masturbující žen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57224" y="4000504"/>
            <a:ext cx="2035981" cy="1357322"/>
          </a:xfrm>
          <a:prstGeom prst="rect">
            <a:avLst/>
          </a:prstGeom>
          <a:noFill/>
        </p:spPr>
      </p:pic>
      <p:pic>
        <p:nvPicPr>
          <p:cNvPr id="20" name="Picture 7" descr="https://upload.wikimedia.org/wikipedia/commons/thumb/9/9c/Massage_Frankfurt.jpg/220px-Massage_Frankfurt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215074" y="4143380"/>
            <a:ext cx="1924452" cy="1428760"/>
          </a:xfrm>
          <a:prstGeom prst="rect">
            <a:avLst/>
          </a:prstGeom>
          <a:noFill/>
        </p:spPr>
      </p:pic>
      <p:pic>
        <p:nvPicPr>
          <p:cNvPr id="16" name="Picture 9" descr="C:\Users\pc\AppData\Local\Microsoft\Windows\Temporary Internet Files\Content.IE5\LAQAYDW2\MP900442223[1].jpg"/>
          <p:cNvPicPr>
            <a:picLocks noChangeAspect="1" noChangeArrowheads="1"/>
          </p:cNvPicPr>
          <p:nvPr/>
        </p:nvPicPr>
        <p:blipFill>
          <a:blip r:embed="rId4" cstate="print"/>
          <a:srcRect l="49083" r="8652"/>
          <a:stretch>
            <a:fillRect/>
          </a:stretch>
        </p:blipFill>
        <p:spPr bwMode="auto">
          <a:xfrm rot="10800000" flipH="1" flipV="1">
            <a:off x="7786710" y="4857760"/>
            <a:ext cx="642942" cy="769941"/>
          </a:xfrm>
          <a:prstGeom prst="rect">
            <a:avLst/>
          </a:prstGeom>
          <a:noFill/>
          <a:effectLst>
            <a:softEdge rad="63500"/>
          </a:effectLst>
        </p:spPr>
      </p:pic>
      <p:pic>
        <p:nvPicPr>
          <p:cNvPr id="24" name="Picture 4" descr="F:\Fotky\Děcák\DD- Hradčany\IMG_0116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571868" y="4143380"/>
            <a:ext cx="1928826" cy="1393602"/>
          </a:xfrm>
          <a:prstGeom prst="rect">
            <a:avLst/>
          </a:prstGeom>
          <a:noFill/>
        </p:spPr>
      </p:pic>
      <p:pic>
        <p:nvPicPr>
          <p:cNvPr id="25" name="Picture 7" descr="C:\Users\eva\AppData\Local\Microsoft\Windows\Temporary Internet Files\Content.IE5\32ALAC3E\MP900448548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flipH="1">
            <a:off x="4714876" y="4572008"/>
            <a:ext cx="785818" cy="982272"/>
          </a:xfrm>
          <a:prstGeom prst="rect">
            <a:avLst/>
          </a:prstGeom>
          <a:noFill/>
        </p:spPr>
      </p:pic>
      <p:pic>
        <p:nvPicPr>
          <p:cNvPr id="26" name="Picture 3" descr="C:\Users\eva\Desktop\unnamed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928662" y="1785926"/>
            <a:ext cx="2000264" cy="1706892"/>
          </a:xfrm>
          <a:prstGeom prst="rect">
            <a:avLst/>
          </a:prstGeom>
          <a:noFill/>
        </p:spPr>
      </p:pic>
      <p:pic>
        <p:nvPicPr>
          <p:cNvPr id="27" name="Picture 6" descr="C:\Users\eva\Desktop\podvazek.jp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6143637" y="1714488"/>
            <a:ext cx="1807380" cy="1643073"/>
          </a:xfrm>
          <a:prstGeom prst="rect">
            <a:avLst/>
          </a:prstGeom>
          <a:noFill/>
        </p:spPr>
      </p:pic>
      <p:pic>
        <p:nvPicPr>
          <p:cNvPr id="22" name="Picture 18" descr="C:\Users\eva\AppData\Local\Microsoft\Windows\Temporary Internet Files\Content.IE5\VDUTT7TP\MP900430466[1].jpg"/>
          <p:cNvPicPr>
            <a:picLocks noChangeAspect="1" noChangeArrowheads="1"/>
          </p:cNvPicPr>
          <p:nvPr/>
        </p:nvPicPr>
        <p:blipFill>
          <a:blip r:embed="rId9" cstate="print"/>
          <a:srcRect t="11359" r="33026" b="22653"/>
          <a:stretch>
            <a:fillRect/>
          </a:stretch>
        </p:blipFill>
        <p:spPr bwMode="auto">
          <a:xfrm>
            <a:off x="3428992" y="1285860"/>
            <a:ext cx="2392640" cy="2357454"/>
          </a:xfrm>
          <a:prstGeom prst="rect">
            <a:avLst/>
          </a:prstGeom>
          <a:noFill/>
          <a:effectLst>
            <a:softEdge rad="317500"/>
          </a:effectLst>
        </p:spPr>
      </p:pic>
      <p:sp>
        <p:nvSpPr>
          <p:cNvPr id="28" name="Obdélník 27"/>
          <p:cNvSpPr/>
          <p:nvPr/>
        </p:nvSpPr>
        <p:spPr>
          <a:xfrm>
            <a:off x="785786" y="3571876"/>
            <a:ext cx="3493469" cy="3385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Pohlavní styk </a:t>
            </a:r>
            <a:endParaRPr lang="cs-CZ" sz="1600" i="1" dirty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Obdélník 19"/>
          <p:cNvSpPr/>
          <p:nvPr/>
        </p:nvSpPr>
        <p:spPr>
          <a:xfrm>
            <a:off x="3357554" y="2643182"/>
            <a:ext cx="1857388" cy="1015663"/>
          </a:xfrm>
          <a:prstGeom prst="rect">
            <a:avLst/>
          </a:prstGeom>
          <a:solidFill>
            <a:srgbClr val="E5FFF7"/>
          </a:solidFill>
        </p:spPr>
        <p:txBody>
          <a:bodyPr wrap="square">
            <a:spAutoFit/>
          </a:bodyPr>
          <a:lstStyle/>
          <a:p>
            <a:r>
              <a:rPr lang="cs-CZ" sz="2000" i="1" dirty="0" smtClean="0">
                <a:solidFill>
                  <a:srgbClr val="002060"/>
                </a:solidFill>
              </a:rPr>
              <a:t>ZNEUŽÍVÁNÍ</a:t>
            </a:r>
          </a:p>
          <a:p>
            <a:r>
              <a:rPr lang="cs-CZ" sz="2000" i="1" dirty="0" smtClean="0">
                <a:solidFill>
                  <a:srgbClr val="002060"/>
                </a:solidFill>
              </a:rPr>
              <a:t>TĚLESNÝM</a:t>
            </a:r>
          </a:p>
          <a:p>
            <a:r>
              <a:rPr lang="cs-CZ" sz="2000" i="1" dirty="0" smtClean="0">
                <a:solidFill>
                  <a:srgbClr val="002060"/>
                </a:solidFill>
              </a:rPr>
              <a:t>KONTAKTEM</a:t>
            </a:r>
            <a:endParaRPr lang="cs-CZ" sz="2000" i="1" dirty="0">
              <a:solidFill>
                <a:srgbClr val="002060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571472" y="285728"/>
            <a:ext cx="8289449" cy="107721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i="1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VÍŠ O JAKÉ ZNEUŽÍVÁNÍ JDE?</a:t>
            </a:r>
          </a:p>
          <a:p>
            <a:r>
              <a:rPr lang="cs-CZ" sz="3200" i="1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ROZLIŠ JE V OBRÁZCÍCH      TEČKOU</a:t>
            </a:r>
            <a:r>
              <a:rPr lang="cs-CZ" sz="3200" i="1" dirty="0" smtClean="0">
                <a:solidFill>
                  <a:srgbClr val="FF66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. </a:t>
            </a:r>
            <a:endParaRPr lang="cs-CZ" sz="3200" dirty="0">
              <a:solidFill>
                <a:srgbClr val="FF6600"/>
              </a:solidFill>
            </a:endParaRPr>
          </a:p>
        </p:txBody>
      </p:sp>
      <p:sp>
        <p:nvSpPr>
          <p:cNvPr id="25" name="Elipsa 24"/>
          <p:cNvSpPr/>
          <p:nvPr/>
        </p:nvSpPr>
        <p:spPr>
          <a:xfrm>
            <a:off x="5857884" y="1000108"/>
            <a:ext cx="214314" cy="214314"/>
          </a:xfrm>
          <a:prstGeom prst="ellipse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714744" y="1500174"/>
            <a:ext cx="1857388" cy="1015663"/>
          </a:xfrm>
          <a:prstGeom prst="rect">
            <a:avLst/>
          </a:prstGeom>
          <a:solidFill>
            <a:srgbClr val="FFFF66"/>
          </a:solidFill>
        </p:spPr>
        <p:txBody>
          <a:bodyPr wrap="square">
            <a:spAutoFit/>
          </a:bodyPr>
          <a:lstStyle/>
          <a:p>
            <a:r>
              <a:rPr lang="cs-CZ" sz="20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ZNEUŽÍVÁNÍ</a:t>
            </a:r>
          </a:p>
          <a:p>
            <a:r>
              <a:rPr lang="cs-CZ" sz="20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ZA PENÍZE,</a:t>
            </a:r>
          </a:p>
          <a:p>
            <a:r>
              <a:rPr lang="cs-CZ" sz="20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DARY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3786182" y="3786190"/>
            <a:ext cx="2357454" cy="1015663"/>
          </a:xfrm>
          <a:prstGeom prst="rect">
            <a:avLst/>
          </a:prstGeom>
          <a:blipFill>
            <a:blip r:embed="rId3" cstate="print"/>
            <a:tile tx="0" ty="0" sx="100000" sy="100000" flip="none" algn="tl"/>
          </a:blipFill>
          <a:ln>
            <a:noFill/>
          </a:ln>
        </p:spPr>
        <p:txBody>
          <a:bodyPr wrap="square">
            <a:spAutoFit/>
          </a:bodyPr>
          <a:lstStyle/>
          <a:p>
            <a:r>
              <a:rPr lang="cs-CZ" sz="20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ZNEUŽÍVÁNÍ </a:t>
            </a:r>
          </a:p>
          <a:p>
            <a:r>
              <a:rPr lang="cs-CZ" sz="20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BEZ TĚLESNÉHO KONTAKTU</a:t>
            </a:r>
            <a:endParaRPr lang="cs-CZ" sz="2000" i="1" dirty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9" name="Elipsa 18"/>
          <p:cNvSpPr/>
          <p:nvPr/>
        </p:nvSpPr>
        <p:spPr>
          <a:xfrm>
            <a:off x="2643174" y="2357430"/>
            <a:ext cx="214314" cy="214314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Elipsa 20"/>
          <p:cNvSpPr/>
          <p:nvPr/>
        </p:nvSpPr>
        <p:spPr>
          <a:xfrm>
            <a:off x="6143636" y="1000108"/>
            <a:ext cx="214314" cy="214314"/>
          </a:xfrm>
          <a:prstGeom prst="ellipse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Elipsa 25"/>
          <p:cNvSpPr/>
          <p:nvPr/>
        </p:nvSpPr>
        <p:spPr>
          <a:xfrm>
            <a:off x="6429388" y="1000108"/>
            <a:ext cx="214314" cy="214314"/>
          </a:xfrm>
          <a:prstGeom prst="ellipse">
            <a:avLst/>
          </a:prstGeom>
          <a:solidFill>
            <a:srgbClr val="FF006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8" name="Picture 3" descr="C:\Users\eva\AppData\Local\Microsoft\Windows\Temporary Internet Files\Content.IE5\VDUTT7TP\MP90043078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00100" y="3143248"/>
            <a:ext cx="1926521" cy="1571636"/>
          </a:xfrm>
          <a:prstGeom prst="rect">
            <a:avLst/>
          </a:prstGeom>
          <a:noFill/>
        </p:spPr>
      </p:pic>
      <p:pic>
        <p:nvPicPr>
          <p:cNvPr id="29" name="Picture 9" descr="Masturbující žena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071538" y="4929198"/>
            <a:ext cx="2035981" cy="1357322"/>
          </a:xfrm>
          <a:prstGeom prst="rect">
            <a:avLst/>
          </a:prstGeom>
          <a:noFill/>
        </p:spPr>
      </p:pic>
      <p:pic>
        <p:nvPicPr>
          <p:cNvPr id="30" name="Picture 7" descr="https://upload.wikimedia.org/wikipedia/commons/thumb/9/9c/Massage_Frankfurt.jpg/220px-Massage_Frankfurt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215074" y="4929198"/>
            <a:ext cx="1924452" cy="1428760"/>
          </a:xfrm>
          <a:prstGeom prst="rect">
            <a:avLst/>
          </a:prstGeom>
          <a:noFill/>
        </p:spPr>
      </p:pic>
      <p:pic>
        <p:nvPicPr>
          <p:cNvPr id="31" name="Picture 9" descr="C:\Users\pc\AppData\Local\Microsoft\Windows\Temporary Internet Files\Content.IE5\LAQAYDW2\MP900442223[1].jpg"/>
          <p:cNvPicPr>
            <a:picLocks noChangeAspect="1" noChangeArrowheads="1"/>
          </p:cNvPicPr>
          <p:nvPr/>
        </p:nvPicPr>
        <p:blipFill>
          <a:blip r:embed="rId7" cstate="print"/>
          <a:srcRect l="49083" r="8652"/>
          <a:stretch>
            <a:fillRect/>
          </a:stretch>
        </p:blipFill>
        <p:spPr bwMode="auto">
          <a:xfrm rot="10800000" flipH="1" flipV="1">
            <a:off x="7572396" y="5357826"/>
            <a:ext cx="714380" cy="855490"/>
          </a:xfrm>
          <a:prstGeom prst="rect">
            <a:avLst/>
          </a:prstGeom>
          <a:noFill/>
          <a:effectLst>
            <a:softEdge rad="63500"/>
          </a:effectLst>
        </p:spPr>
      </p:pic>
      <p:grpSp>
        <p:nvGrpSpPr>
          <p:cNvPr id="39" name="Skupina 38"/>
          <p:cNvGrpSpPr/>
          <p:nvPr/>
        </p:nvGrpSpPr>
        <p:grpSpPr>
          <a:xfrm>
            <a:off x="4000496" y="5072074"/>
            <a:ext cx="1714512" cy="1508770"/>
            <a:chOff x="4000496" y="5072074"/>
            <a:chExt cx="1714512" cy="1508770"/>
          </a:xfrm>
        </p:grpSpPr>
        <p:pic>
          <p:nvPicPr>
            <p:cNvPr id="34" name="Picture 24" descr="C:\Users\eva\AppData\Local\Microsoft\Windows\Temporary Internet Files\Content.IE5\VDUTT7TP\MP900439319[1].jpg"/>
            <p:cNvPicPr>
              <a:picLocks noChangeAspect="1" noChangeArrowheads="1"/>
            </p:cNvPicPr>
            <p:nvPr/>
          </p:nvPicPr>
          <p:blipFill>
            <a:blip r:embed="rId8" cstate="print"/>
            <a:srcRect/>
            <a:stretch>
              <a:fillRect/>
            </a:stretch>
          </p:blipFill>
          <p:spPr bwMode="auto">
            <a:xfrm>
              <a:off x="4000496" y="5072074"/>
              <a:ext cx="1714512" cy="1508770"/>
            </a:xfrm>
            <a:prstGeom prst="rect">
              <a:avLst/>
            </a:prstGeom>
            <a:noFill/>
            <a:ln w="76200">
              <a:solidFill>
                <a:schemeClr val="tx1"/>
              </a:solidFill>
            </a:ln>
          </p:spPr>
        </p:pic>
        <p:sp>
          <p:nvSpPr>
            <p:cNvPr id="36" name="Zaoblený obdélník 35"/>
            <p:cNvSpPr/>
            <p:nvPr/>
          </p:nvSpPr>
          <p:spPr>
            <a:xfrm>
              <a:off x="4071934" y="6000768"/>
              <a:ext cx="1643074" cy="428628"/>
            </a:xfrm>
            <a:prstGeom prst="roundRect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38" name="TextovéPole 37"/>
          <p:cNvSpPr txBox="1"/>
          <p:nvPr/>
        </p:nvSpPr>
        <p:spPr>
          <a:xfrm>
            <a:off x="4000496" y="6000768"/>
            <a:ext cx="37862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FOR SALE</a:t>
            </a:r>
            <a:endParaRPr lang="cs-CZ" sz="2400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42" name="Picture 6" descr="C:\Users\eva\Desktop\podvazek.jp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6143636" y="1428736"/>
            <a:ext cx="1714512" cy="1428760"/>
          </a:xfrm>
          <a:prstGeom prst="rect">
            <a:avLst/>
          </a:prstGeom>
          <a:noFill/>
        </p:spPr>
      </p:pic>
      <p:pic>
        <p:nvPicPr>
          <p:cNvPr id="23" name="Picture 10" descr="C:\Users\eva\AppData\Local\Microsoft\Windows\Temporary Internet Files\Content.IE5\021NAEHP\MP900405644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85786" y="1500174"/>
            <a:ext cx="2143140" cy="1433858"/>
          </a:xfrm>
          <a:prstGeom prst="rect">
            <a:avLst/>
          </a:prstGeom>
          <a:noFill/>
        </p:spPr>
      </p:pic>
      <p:sp>
        <p:nvSpPr>
          <p:cNvPr id="27" name="TextovéPole 26"/>
          <p:cNvSpPr txBox="1"/>
          <p:nvPr/>
        </p:nvSpPr>
        <p:spPr>
          <a:xfrm>
            <a:off x="857224" y="2357430"/>
            <a:ext cx="23421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  <a:latin typeface="Calibri" pitchFamily="34" charset="0"/>
                <a:ea typeface="Verdana" pitchFamily="34" charset="0"/>
                <a:cs typeface="Verdana" pitchFamily="34" charset="0"/>
              </a:rPr>
              <a:t>SOS</a:t>
            </a:r>
            <a:endParaRPr lang="cs-CZ" sz="4000" b="1" dirty="0">
              <a:solidFill>
                <a:srgbClr val="FF0000"/>
              </a:solidFill>
              <a:latin typeface="Calibri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33" name="Picture 18" descr="C:\Users\eva\AppData\Local\Microsoft\Windows\Temporary Internet Files\Content.IE5\VDUTT7TP\MP900430466[1].jpg"/>
          <p:cNvPicPr>
            <a:picLocks noChangeAspect="1" noChangeArrowheads="1"/>
          </p:cNvPicPr>
          <p:nvPr/>
        </p:nvPicPr>
        <p:blipFill>
          <a:blip r:embed="rId11" cstate="print"/>
          <a:srcRect t="11359" r="33026" b="22653"/>
          <a:stretch>
            <a:fillRect/>
          </a:stretch>
        </p:blipFill>
        <p:spPr bwMode="auto">
          <a:xfrm>
            <a:off x="6286512" y="2928934"/>
            <a:ext cx="1785950" cy="1759686"/>
          </a:xfrm>
          <a:prstGeom prst="rect">
            <a:avLst/>
          </a:prstGeom>
          <a:noFill/>
          <a:effectLst>
            <a:softEdge rad="317500"/>
          </a:effectLst>
        </p:spPr>
      </p:pic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85720" y="3571876"/>
            <a:ext cx="11858692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str.6, 16:  </a:t>
            </a:r>
            <a:r>
              <a:rPr lang="cs-CZ" sz="1000" b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TELEVIZE</a:t>
            </a:r>
            <a:r>
              <a:rPr lang="cs-CZ" sz="1000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: C:\Usstr.  </a:t>
            </a:r>
            <a:r>
              <a:rPr lang="cs-CZ" sz="1000" dirty="0" err="1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CLAPECers</a:t>
            </a:r>
            <a:r>
              <a:rPr lang="cs-CZ" sz="1000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\</a:t>
            </a:r>
            <a:r>
              <a:rPr lang="cs-CZ" sz="1000" dirty="0" err="1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eva</a:t>
            </a:r>
            <a:r>
              <a:rPr lang="cs-CZ" sz="1000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\</a:t>
            </a:r>
            <a:r>
              <a:rPr lang="cs-CZ" sz="1000" dirty="0" err="1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AppData</a:t>
            </a:r>
            <a:r>
              <a:rPr lang="cs-CZ" sz="1000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\</a:t>
            </a:r>
            <a:r>
              <a:rPr lang="cs-CZ" sz="1000" dirty="0" err="1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Local</a:t>
            </a:r>
            <a:r>
              <a:rPr lang="cs-CZ" sz="1000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\Microsoft\</a:t>
            </a:r>
            <a:r>
              <a:rPr lang="cs-CZ" sz="1000" dirty="0" err="1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WindowsTemporary</a:t>
            </a:r>
            <a:r>
              <a:rPr lang="cs-CZ" sz="1000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Internet </a:t>
            </a:r>
            <a:r>
              <a:rPr lang="cs-CZ" sz="1000" dirty="0" err="1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Files</a:t>
            </a:r>
            <a:r>
              <a:rPr lang="cs-CZ" sz="1000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\Content.IE5\</a:t>
            </a:r>
          </a:p>
          <a:p>
            <a:r>
              <a:rPr lang="cs-CZ" sz="1000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VDUTT7TP\MP900430788[1].</a:t>
            </a:r>
            <a:r>
              <a:rPr lang="cs-CZ" sz="1000" dirty="0" err="1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jpg</a:t>
            </a:r>
            <a:endParaRPr lang="cs-CZ" sz="1000" dirty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2643174" y="1928802"/>
            <a:ext cx="380104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>
              <a:spcBef>
                <a:spcPct val="20000"/>
              </a:spcBef>
              <a:defRPr/>
            </a:pPr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POUŽITÉ ZDROJE </a:t>
            </a:r>
          </a:p>
        </p:txBody>
      </p:sp>
      <p:sp>
        <p:nvSpPr>
          <p:cNvPr id="6" name="Obdélník 5"/>
          <p:cNvSpPr/>
          <p:nvPr/>
        </p:nvSpPr>
        <p:spPr>
          <a:xfrm>
            <a:off x="357158" y="2714620"/>
            <a:ext cx="11215766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str.4:</a:t>
            </a:r>
            <a:r>
              <a:rPr lang="cs-CZ" sz="1000" b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RODIN</a:t>
            </a:r>
            <a:r>
              <a:rPr lang="cs-CZ" sz="1000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A:C:\Users\eva\AppData\Local\Microsoft\Windows\Temporary Internet </a:t>
            </a:r>
            <a:r>
              <a:rPr lang="cs-CZ" sz="1000" dirty="0" err="1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Files</a:t>
            </a:r>
            <a:r>
              <a:rPr lang="cs-CZ" sz="1000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\Content.IE5\7ZOJ04SK\</a:t>
            </a:r>
          </a:p>
          <a:p>
            <a:r>
              <a:rPr lang="cs-CZ" sz="1000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MP900409578[1].</a:t>
            </a:r>
            <a:r>
              <a:rPr lang="cs-CZ" sz="1000" dirty="0" err="1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jpg</a:t>
            </a:r>
            <a:endParaRPr lang="cs-CZ" sz="1000" dirty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57158" y="3000372"/>
            <a:ext cx="9572692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str.4:</a:t>
            </a:r>
            <a:r>
              <a:rPr lang="cs-CZ" sz="1000" b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SILUETY:</a:t>
            </a:r>
            <a:r>
              <a:rPr lang="cs-CZ" sz="1000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C:\Users\eva\AppData\Local\Microsoft\Windows\Temporary Internet </a:t>
            </a:r>
            <a:r>
              <a:rPr lang="cs-CZ" sz="1000" dirty="0" err="1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Files</a:t>
            </a:r>
            <a:r>
              <a:rPr lang="cs-CZ" sz="1000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\Content.IE5\021NAEHP\</a:t>
            </a:r>
          </a:p>
          <a:p>
            <a:r>
              <a:rPr lang="cs-CZ" sz="1000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MP900442452[1].</a:t>
            </a:r>
            <a:r>
              <a:rPr lang="cs-CZ" sz="1000" dirty="0" err="1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jpg</a:t>
            </a:r>
            <a:endParaRPr lang="cs-CZ" sz="1000" dirty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57158" y="3286124"/>
            <a:ext cx="10215634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str.4</a:t>
            </a:r>
            <a:r>
              <a:rPr lang="cs-CZ" sz="1000" b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: VZDĚLÁNÍ</a:t>
            </a:r>
            <a:r>
              <a:rPr lang="cs-CZ" sz="1000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:C:\Users\eva\AppData\Local\Microsoft\Windows\Temporary Internet </a:t>
            </a:r>
            <a:r>
              <a:rPr lang="cs-CZ" sz="1000" dirty="0" err="1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Files</a:t>
            </a:r>
            <a:r>
              <a:rPr lang="cs-CZ" sz="1000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\Content.IE5\VDUTT7TP\</a:t>
            </a:r>
          </a:p>
          <a:p>
            <a:r>
              <a:rPr lang="cs-CZ" sz="1000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MP900422593[1].</a:t>
            </a:r>
            <a:r>
              <a:rPr lang="cs-CZ" sz="1000" dirty="0" err="1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jpg</a:t>
            </a:r>
            <a:endParaRPr lang="cs-CZ" sz="1000" dirty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85720" y="3857628"/>
            <a:ext cx="11858692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b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</a:t>
            </a:r>
            <a:r>
              <a:rPr lang="cs-CZ" sz="1000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str.6,10</a:t>
            </a:r>
            <a:r>
              <a:rPr lang="cs-CZ" sz="1000" b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: DÍTĚ NA PLÁŽI: Z archivu autorky</a:t>
            </a:r>
            <a:endParaRPr lang="cs-CZ" sz="1000" b="1" dirty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142844" y="4714884"/>
            <a:ext cx="10144228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  str..8,15,16:</a:t>
            </a:r>
            <a:r>
              <a:rPr lang="cs-CZ" sz="1000" b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MUŽ</a:t>
            </a:r>
            <a:r>
              <a:rPr lang="cs-CZ" sz="1000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:C:\Users\eva\AppData\Local\Microsoft\Windows\Temporary Internet </a:t>
            </a:r>
            <a:r>
              <a:rPr lang="cs-CZ" sz="1000" dirty="0" err="1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Files</a:t>
            </a:r>
            <a:r>
              <a:rPr lang="cs-CZ" sz="1000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\Content.IE5\7ZOJ04SK\</a:t>
            </a:r>
          </a:p>
          <a:p>
            <a:r>
              <a:rPr lang="cs-CZ" sz="1000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  MP900431043[1].</a:t>
            </a:r>
            <a:r>
              <a:rPr lang="cs-CZ" sz="1000" dirty="0" err="1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jpg</a:t>
            </a:r>
            <a:endParaRPr lang="cs-CZ" sz="1000" dirty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57158" y="5715016"/>
            <a:ext cx="9929882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str.8,16:</a:t>
            </a:r>
            <a:r>
              <a:rPr lang="cs-CZ" sz="1000" b="1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SOS</a:t>
            </a:r>
            <a:r>
              <a:rPr lang="cs-CZ" sz="1000" i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:</a:t>
            </a:r>
            <a:r>
              <a:rPr lang="cs-CZ" sz="1000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C:\Users\eva\AppData\Local\Microsoft\Windows\Temporary Internet </a:t>
            </a:r>
            <a:r>
              <a:rPr lang="cs-CZ" sz="1000" dirty="0" err="1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Files</a:t>
            </a:r>
            <a:r>
              <a:rPr lang="cs-CZ" sz="1000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\Content.IE5\</a:t>
            </a:r>
          </a:p>
          <a:p>
            <a:r>
              <a:rPr lang="cs-CZ" sz="1000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021NAEHP\MP900405644[1].</a:t>
            </a:r>
            <a:r>
              <a:rPr lang="cs-CZ" sz="1000" dirty="0" err="1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jpg</a:t>
            </a:r>
            <a:endParaRPr lang="cs-CZ" sz="1000" dirty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57158" y="5000636"/>
            <a:ext cx="11358610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str.6:</a:t>
            </a:r>
            <a:r>
              <a:rPr lang="cs-CZ" sz="1000" b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DIVÁK</a:t>
            </a:r>
            <a:r>
              <a:rPr lang="cs-CZ" sz="1000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:C:\Users\eva\AppData\Local\Microsoft\Windows\Temporary Internet </a:t>
            </a:r>
            <a:r>
              <a:rPr lang="cs-CZ" sz="1000" dirty="0" err="1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Files</a:t>
            </a:r>
            <a:r>
              <a:rPr lang="cs-CZ" sz="1000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\Content.IE5\32ALAC3E</a:t>
            </a:r>
          </a:p>
          <a:p>
            <a:r>
              <a:rPr lang="cs-CZ" sz="1000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\MP900448548[1].</a:t>
            </a:r>
            <a:r>
              <a:rPr lang="cs-CZ" sz="1000" dirty="0" err="1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jpg</a:t>
            </a:r>
            <a:endParaRPr lang="cs-CZ" sz="1000" dirty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357158" y="5357826"/>
            <a:ext cx="8034686" cy="40011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000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str.6,16:</a:t>
            </a:r>
            <a:r>
              <a:rPr lang="cs-CZ" sz="1000" b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DÍVKA</a:t>
            </a:r>
            <a:r>
              <a:rPr lang="cs-CZ" sz="1000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: C:\Users\Owner\AppData\Local\Microsoft\Windows\Temporary Internet </a:t>
            </a:r>
            <a:r>
              <a:rPr lang="cs-CZ" sz="1000" dirty="0" err="1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Files</a:t>
            </a:r>
            <a:r>
              <a:rPr lang="cs-CZ" sz="1000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\Content.IE5\VWWYET2K\MP900442223[1].</a:t>
            </a:r>
            <a:r>
              <a:rPr lang="cs-CZ" sz="1000" dirty="0" err="1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jpg</a:t>
            </a:r>
            <a:endParaRPr lang="cs-CZ" sz="1000" dirty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57158" y="4357694"/>
            <a:ext cx="6715172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 err="1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str</a:t>
            </a:r>
            <a:r>
              <a:rPr lang="cs-CZ" sz="1000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:6,15,16:</a:t>
            </a:r>
            <a:r>
              <a:rPr lang="cs-CZ" sz="1000" b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MASTURBACE:</a:t>
            </a:r>
            <a:r>
              <a:rPr lang="cs-CZ" sz="1000" dirty="0" err="1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hhttp</a:t>
            </a:r>
            <a:r>
              <a:rPr lang="cs-CZ" sz="1000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://upload.wikimedia.org/wikipedia/commons/thumb/1/19/Horny_%28nude_by_Peter_Klashorst%29.jpg/1024px-Horny_%28nude_by_Peter_Klashorst%29.jpg</a:t>
            </a:r>
            <a:endParaRPr lang="cs-CZ" sz="1000" dirty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357158" y="4000504"/>
            <a:ext cx="8215338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str.6,15,16: </a:t>
            </a:r>
            <a:r>
              <a:rPr lang="cs-CZ" sz="1000" b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MASÁŽ</a:t>
            </a:r>
            <a:r>
              <a:rPr lang="cs-CZ" sz="1000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:</a:t>
            </a:r>
            <a:r>
              <a:rPr lang="cs-CZ" sz="1000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http</a:t>
            </a:r>
            <a:r>
              <a:rPr lang="cs-CZ" sz="1000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://upload.wikimedia.org/wikipedia/commons/thumb/9/9c/Massage_Frankfurt.jpg/220px-Massage_Frankfurt.jpg</a:t>
            </a:r>
            <a:endParaRPr lang="cs-CZ" sz="1000" dirty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357158" y="2357430"/>
            <a:ext cx="8286808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str.3:</a:t>
            </a:r>
            <a:r>
              <a:rPr lang="cs-CZ" sz="1000" b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CHLAPEC:</a:t>
            </a:r>
            <a:endParaRPr lang="cs-CZ" sz="1000" dirty="0" smtClean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1000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C</a:t>
            </a:r>
            <a:r>
              <a:rPr lang="cs-CZ" sz="1000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:\Users\eva\AppData\Local\Microsoft\Windows\Temporary Internet </a:t>
            </a:r>
            <a:r>
              <a:rPr lang="cs-CZ" sz="1000" dirty="0" err="1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Files</a:t>
            </a:r>
            <a:r>
              <a:rPr lang="cs-CZ" sz="1000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\Content.IE5\7ZOJ04SK\MP900400294[1].</a:t>
            </a:r>
            <a:r>
              <a:rPr lang="cs-CZ" sz="1000" dirty="0" err="1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jpg</a:t>
            </a:r>
            <a:endParaRPr lang="cs-CZ" sz="1000" dirty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2500298" y="1857364"/>
            <a:ext cx="380104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>
              <a:spcBef>
                <a:spcPct val="20000"/>
              </a:spcBef>
              <a:defRPr/>
            </a:pPr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POUŽITÉ ZDROJE </a:t>
            </a:r>
          </a:p>
        </p:txBody>
      </p:sp>
      <p:sp>
        <p:nvSpPr>
          <p:cNvPr id="4" name="Obdélník 3"/>
          <p:cNvSpPr/>
          <p:nvPr/>
        </p:nvSpPr>
        <p:spPr>
          <a:xfrm>
            <a:off x="500034" y="3071810"/>
            <a:ext cx="8643966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str.1O,16 :</a:t>
            </a:r>
            <a:r>
              <a:rPr lang="cs-CZ" sz="1000" b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PODVAZEK</a:t>
            </a:r>
            <a:r>
              <a:rPr lang="cs-CZ" sz="1000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:http://en.wikipedia.org/wiki/Garter_%28stockings%29#mediaviewer/File:Leg_Fetishism.jpg</a:t>
            </a:r>
            <a:endParaRPr lang="cs-CZ" sz="1000" dirty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00034" y="3500438"/>
            <a:ext cx="10287072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str.10:</a:t>
            </a:r>
            <a:r>
              <a:rPr lang="cs-CZ" sz="1000" b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PC: </a:t>
            </a:r>
            <a:r>
              <a:rPr lang="cs-CZ" sz="1000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C:\Users\eva\AppData\Local\Microsoft\Windows\Temporary Internet </a:t>
            </a:r>
            <a:r>
              <a:rPr lang="cs-CZ" sz="1000" dirty="0" err="1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Files</a:t>
            </a:r>
            <a:r>
              <a:rPr lang="cs-CZ" sz="1000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\Content.IE5\7ZOJ04SK\</a:t>
            </a:r>
          </a:p>
          <a:p>
            <a:r>
              <a:rPr lang="cs-CZ" sz="1000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MP900385341[2].</a:t>
            </a:r>
            <a:r>
              <a:rPr lang="cs-CZ" sz="1000" dirty="0" err="1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jpg</a:t>
            </a:r>
            <a:endParaRPr lang="cs-CZ" sz="1000" dirty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57158" y="3929066"/>
            <a:ext cx="9286908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  str.10,16:</a:t>
            </a:r>
            <a:r>
              <a:rPr lang="cs-CZ" sz="1000" b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DĚTI:</a:t>
            </a:r>
            <a:r>
              <a:rPr lang="cs-CZ" sz="1000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C:\</a:t>
            </a:r>
            <a:r>
              <a:rPr lang="cs-CZ" sz="1000" dirty="0" err="1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Users</a:t>
            </a:r>
            <a:r>
              <a:rPr lang="cs-CZ" sz="1000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\</a:t>
            </a:r>
            <a:r>
              <a:rPr lang="cs-CZ" sz="1000" dirty="0" err="1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eva</a:t>
            </a:r>
            <a:r>
              <a:rPr lang="cs-CZ" sz="1000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\</a:t>
            </a:r>
            <a:r>
              <a:rPr lang="cs-CZ" sz="1000" dirty="0" err="1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AppData</a:t>
            </a:r>
            <a:r>
              <a:rPr lang="cs-CZ" sz="1000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\</a:t>
            </a:r>
            <a:r>
              <a:rPr lang="cs-CZ" sz="1000" dirty="0" err="1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Local</a:t>
            </a:r>
            <a:r>
              <a:rPr lang="cs-CZ" sz="1000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\Microsoft\Windows\</a:t>
            </a:r>
            <a:r>
              <a:rPr lang="cs-CZ" sz="1000" dirty="0" err="1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Temporary</a:t>
            </a:r>
            <a:r>
              <a:rPr lang="cs-CZ" sz="1000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Internet </a:t>
            </a:r>
            <a:r>
              <a:rPr lang="cs-CZ" sz="1000" dirty="0" err="1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Files</a:t>
            </a:r>
            <a:r>
              <a:rPr lang="cs-CZ" sz="1000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\Content.IE5\021NAEHP\</a:t>
            </a:r>
          </a:p>
          <a:p>
            <a:r>
              <a:rPr lang="cs-CZ" sz="1000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  MP900439319[1].</a:t>
            </a:r>
            <a:r>
              <a:rPr lang="cs-CZ" sz="1000" dirty="0" err="1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jpg</a:t>
            </a:r>
            <a:endParaRPr lang="cs-CZ" sz="1000" dirty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57158" y="3286124"/>
            <a:ext cx="5786478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  str.8,15: </a:t>
            </a:r>
            <a:r>
              <a:rPr lang="cs-CZ" sz="1000" b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DÍTĚ VE VANĚ</a:t>
            </a:r>
            <a:r>
              <a:rPr lang="cs-CZ" sz="1000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: Z archivu autorky</a:t>
            </a:r>
            <a:endParaRPr lang="cs-CZ" sz="1000" dirty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71472" y="2285992"/>
            <a:ext cx="7929602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Str.8: </a:t>
            </a:r>
            <a:r>
              <a:rPr lang="cs-CZ" sz="1000" b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 BAZÉNU</a:t>
            </a:r>
            <a:r>
              <a:rPr lang="cs-CZ" sz="1000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:C:\Users\eva\AppData\Local\Microsoft\Windows\Temporary Internet </a:t>
            </a:r>
            <a:r>
              <a:rPr lang="cs-CZ" sz="1000" dirty="0" err="1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Files</a:t>
            </a:r>
            <a:r>
              <a:rPr lang="cs-CZ" sz="1000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\Content.IE5\021NAEHP\MP900431043[1].</a:t>
            </a:r>
            <a:r>
              <a:rPr lang="cs-CZ" sz="1000" dirty="0" err="1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jpg</a:t>
            </a:r>
            <a:endParaRPr lang="cs-CZ" sz="1000" dirty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00034" y="2643182"/>
            <a:ext cx="8643966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str.8,15,16:</a:t>
            </a:r>
            <a:r>
              <a:rPr lang="cs-CZ" sz="1000" b="1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NOHY:</a:t>
            </a:r>
            <a:r>
              <a:rPr lang="cs-CZ" sz="1000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C</a:t>
            </a:r>
            <a:r>
              <a:rPr lang="cs-CZ" sz="1000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:\</a:t>
            </a:r>
            <a:r>
              <a:rPr lang="cs-CZ" sz="1000" dirty="0" err="1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Users</a:t>
            </a:r>
            <a:r>
              <a:rPr lang="cs-CZ" sz="1000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\</a:t>
            </a:r>
            <a:r>
              <a:rPr lang="cs-CZ" sz="1000" dirty="0" err="1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eva</a:t>
            </a:r>
            <a:r>
              <a:rPr lang="cs-CZ" sz="1000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\</a:t>
            </a:r>
            <a:r>
              <a:rPr lang="cs-CZ" sz="1000" dirty="0" err="1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AppData</a:t>
            </a:r>
            <a:r>
              <a:rPr lang="cs-CZ" sz="1000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\</a:t>
            </a:r>
            <a:r>
              <a:rPr lang="cs-CZ" sz="1000" dirty="0" err="1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Local</a:t>
            </a:r>
            <a:r>
              <a:rPr lang="cs-CZ" sz="1000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\Microsoft\Windows\</a:t>
            </a:r>
            <a:r>
              <a:rPr lang="cs-CZ" sz="1000" dirty="0" err="1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Temporary</a:t>
            </a:r>
            <a:r>
              <a:rPr lang="cs-CZ" sz="1000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1000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Internet </a:t>
            </a:r>
          </a:p>
          <a:p>
            <a:r>
              <a:rPr lang="cs-CZ" sz="1000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1000" dirty="0" err="1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Files</a:t>
            </a:r>
            <a:r>
              <a:rPr lang="cs-CZ" sz="1000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\Content.IE5\VDUTT7TP\MP900430466[1</a:t>
            </a:r>
            <a:r>
              <a:rPr lang="cs-CZ" sz="1000" dirty="0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].</a:t>
            </a:r>
            <a:r>
              <a:rPr lang="cs-CZ" sz="1000" dirty="0" err="1" smtClean="0">
                <a:solidFill>
                  <a:srgbClr val="00206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jpg</a:t>
            </a:r>
            <a:endParaRPr lang="cs-CZ" sz="1000" dirty="0">
              <a:solidFill>
                <a:srgbClr val="00206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Vlastní 12">
      <a:dk1>
        <a:srgbClr val="F7C890"/>
      </a:dk1>
      <a:lt1>
        <a:sysClr val="window" lastClr="FFFFFF"/>
      </a:lt1>
      <a:dk2>
        <a:srgbClr val="E7BC29"/>
      </a:dk2>
      <a:lt2>
        <a:srgbClr val="FEFAC9"/>
      </a:lt2>
      <a:accent1>
        <a:srgbClr val="A5B592"/>
      </a:accent1>
      <a:accent2>
        <a:srgbClr val="F3A447"/>
      </a:accent2>
      <a:accent3>
        <a:srgbClr val="DD7E0E"/>
      </a:accent3>
      <a:accent4>
        <a:srgbClr val="D092A7"/>
      </a:accent4>
      <a:accent5>
        <a:srgbClr val="9C85C0"/>
      </a:accent5>
      <a:accent6>
        <a:srgbClr val="FDE2BB"/>
      </a:accent6>
      <a:hlink>
        <a:srgbClr val="F3A447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1421</TotalTime>
  <Words>538</Words>
  <Application>Microsoft Office PowerPoint</Application>
  <PresentationFormat>Předvádění na obrazovce (4:3)</PresentationFormat>
  <Paragraphs>153</Paragraphs>
  <Slides>18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Papír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MJ</dc:creator>
  <cp:lastModifiedBy>eva</cp:lastModifiedBy>
  <cp:revision>160</cp:revision>
  <dcterms:created xsi:type="dcterms:W3CDTF">2013-05-18T17:12:45Z</dcterms:created>
  <dcterms:modified xsi:type="dcterms:W3CDTF">2014-09-15T21:45:59Z</dcterms:modified>
</cp:coreProperties>
</file>