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1"/>
  </p:notesMasterIdLst>
  <p:sldIdLst>
    <p:sldId id="287" r:id="rId2"/>
    <p:sldId id="288" r:id="rId3"/>
    <p:sldId id="282" r:id="rId4"/>
    <p:sldId id="263" r:id="rId5"/>
    <p:sldId id="259" r:id="rId6"/>
    <p:sldId id="257" r:id="rId7"/>
    <p:sldId id="261" r:id="rId8"/>
    <p:sldId id="281" r:id="rId9"/>
    <p:sldId id="271" r:id="rId10"/>
    <p:sldId id="272" r:id="rId11"/>
    <p:sldId id="273" r:id="rId12"/>
    <p:sldId id="275" r:id="rId13"/>
    <p:sldId id="274" r:id="rId14"/>
    <p:sldId id="276" r:id="rId15"/>
    <p:sldId id="291" r:id="rId16"/>
    <p:sldId id="279" r:id="rId17"/>
    <p:sldId id="285" r:id="rId18"/>
    <p:sldId id="286" r:id="rId19"/>
    <p:sldId id="29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  <p:clrMru>
    <a:srgbClr val="F9DCB1"/>
    <a:srgbClr val="9BF5FF"/>
    <a:srgbClr val="FFFF69"/>
    <a:srgbClr val="F8FB7D"/>
    <a:srgbClr val="F2A6A4"/>
    <a:srgbClr val="8ABC58"/>
    <a:srgbClr val="86D161"/>
    <a:srgbClr val="A4E54D"/>
    <a:srgbClr val="82D749"/>
    <a:srgbClr val="51FE2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147" autoAdjust="0"/>
    <p:restoredTop sz="90860" autoAdjust="0"/>
  </p:normalViewPr>
  <p:slideViewPr>
    <p:cSldViewPr>
      <p:cViewPr>
        <p:scale>
          <a:sx n="66" d="100"/>
          <a:sy n="66" d="100"/>
        </p:scale>
        <p:origin x="-91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4D8490-F3CE-403A-9672-625DE05264FF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1BC80C-B754-4A78-A4B1-CDC8DB64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DC4F2D-80BE-45AC-8C6B-3610CD6FB0E3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4E5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14. 9. 2014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>
    <p:wip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7624" y="1412776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95288" y="3500438"/>
            <a:ext cx="8229600" cy="3086100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8" name="Zástupný symbol pro obsah 11"/>
          <p:cNvGraphicFramePr>
            <a:graphicFrameLocks/>
          </p:cNvGraphicFramePr>
          <p:nvPr/>
        </p:nvGraphicFramePr>
        <p:xfrm>
          <a:off x="468313" y="1844675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VY_32_INOVACE_03_01_aktivní činnost, odpočinek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Biologie člověka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Režim dne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režimem dne.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Aktivní činnost, odpočinek, režim dne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899592" y="335699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99964" y="2519571"/>
            <a:ext cx="7848872" cy="28007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4400" i="1" dirty="0" smtClean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Prezentace slouží</a:t>
            </a: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k výkladu a procvičení  </a:t>
            </a: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nové látky  </a:t>
            </a:r>
            <a:endParaRPr lang="cs-CZ" sz="44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611560" y="2060848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530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lipsa 9"/>
          <p:cNvSpPr/>
          <p:nvPr/>
        </p:nvSpPr>
        <p:spPr>
          <a:xfrm>
            <a:off x="642910" y="0"/>
            <a:ext cx="7572428" cy="6929486"/>
          </a:xfrm>
          <a:prstGeom prst="ellipse">
            <a:avLst/>
          </a:prstGeom>
          <a:solidFill>
            <a:srgbClr val="F8FB7D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8596" y="1000108"/>
            <a:ext cx="846097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AKTIVNÍ ODPOČINEK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034" y="2285992"/>
            <a:ext cx="892975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STŘÍDÁNÍM </a:t>
            </a:r>
            <a:r>
              <a:rPr lang="cs-CZ" sz="3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TĚLESNÉ, DUŠEVNÍ ČINNOSTI</a:t>
            </a:r>
            <a:r>
              <a:rPr lang="cs-CZ" sz="36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A NAOPAK se obnovuje práceschopnost člověka</a:t>
            </a:r>
          </a:p>
          <a:p>
            <a:endParaRPr lang="cs-CZ" sz="3600" i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6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ČLOVĚK SE VŠESTRANNĚ ROZVÍJÍ</a:t>
            </a:r>
            <a:endParaRPr lang="cs-CZ" sz="3600" i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357158" y="2500306"/>
            <a:ext cx="144016" cy="144016"/>
          </a:xfrm>
          <a:prstGeom prst="flowChartConnector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357158" y="4714884"/>
            <a:ext cx="144016" cy="144016"/>
          </a:xfrm>
          <a:prstGeom prst="flowChartConnector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472" y="5143512"/>
            <a:ext cx="70679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PROVOZUJE RŮZNÉ KONÍČKY</a:t>
            </a:r>
            <a:endParaRPr lang="cs-CZ" sz="36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857224" y="0"/>
            <a:ext cx="7572428" cy="6929486"/>
          </a:xfrm>
          <a:prstGeom prst="ellipse">
            <a:avLst/>
          </a:prstGeom>
          <a:solidFill>
            <a:srgbClr val="F9DCB1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71600" y="476672"/>
            <a:ext cx="38884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54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Dovolená</a:t>
            </a:r>
            <a:endParaRPr lang="cs-CZ" sz="54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1700808"/>
            <a:ext cx="6552728" cy="37444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714348" y="928670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D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1357290" y="0"/>
            <a:ext cx="7143800" cy="6929486"/>
          </a:xfrm>
          <a:prstGeom prst="ellipse">
            <a:avLst/>
          </a:prstGeo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42976" y="214290"/>
            <a:ext cx="597666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54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Pobyt v přírodě </a:t>
            </a:r>
            <a:endParaRPr lang="cs-CZ" sz="54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Vývojový diagram: spojka 4"/>
          <p:cNvSpPr/>
          <p:nvPr/>
        </p:nvSpPr>
        <p:spPr>
          <a:xfrm>
            <a:off x="857224" y="642918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28992" y="1357298"/>
            <a:ext cx="4000528" cy="478634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857224" y="0"/>
            <a:ext cx="7572428" cy="6929486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472" y="142852"/>
            <a:ext cx="89289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54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Sport a tělesná cvičení</a:t>
            </a:r>
            <a:endParaRPr lang="cs-CZ" sz="54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Vývojový diagram: spojka 4"/>
          <p:cNvSpPr/>
          <p:nvPr/>
        </p:nvSpPr>
        <p:spPr>
          <a:xfrm>
            <a:off x="428596" y="571480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57422" y="1414448"/>
            <a:ext cx="4862548" cy="442913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857224" y="0"/>
            <a:ext cx="7572428" cy="6929486"/>
          </a:xfrm>
          <a:prstGeom prst="ellipse">
            <a:avLst/>
          </a:prstGeom>
          <a:solidFill>
            <a:srgbClr val="8ABC58"/>
          </a:solidFill>
          <a:ln>
            <a:solidFill>
              <a:schemeClr val="accent2">
                <a:lumMod val="40000"/>
                <a:lumOff val="60000"/>
              </a:schemeClr>
            </a:solidFill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57224" y="214290"/>
            <a:ext cx="799288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54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Zájmová</a:t>
            </a:r>
            <a:r>
              <a:rPr lang="cs-CZ" sz="48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tělesná práce </a:t>
            </a:r>
            <a:endParaRPr lang="cs-CZ" sz="48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000232" y="1785926"/>
            <a:ext cx="5544616" cy="39604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642910" y="642918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1000100" y="-71486"/>
            <a:ext cx="7572428" cy="6929486"/>
          </a:xfrm>
          <a:prstGeom prst="ellipse">
            <a:avLst/>
          </a:prstGeom>
          <a:solidFill>
            <a:srgbClr val="F8FB7D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1000100" y="1428736"/>
            <a:ext cx="761618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PASIVNÍ ODPOČINEK</a:t>
            </a:r>
            <a:endParaRPr lang="cs-CZ" sz="54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85852" y="3929066"/>
            <a:ext cx="735811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ČLOVĚK NEVYKONÁVÁ ŽÁDNOU PRÁCI FYZICKOU nebo DUŠEVNÍ</a:t>
            </a:r>
            <a:endParaRPr lang="cs-CZ" sz="2800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1000100" y="2857496"/>
            <a:ext cx="144016" cy="144016"/>
          </a:xfrm>
          <a:prstGeom prst="flowChartConnector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57290" y="2643182"/>
            <a:ext cx="6822702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CHVÍLE PRO OBNOVU TĚLESNÉ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A DUŠEVNÍ ROVNOVÁHY</a:t>
            </a:r>
          </a:p>
        </p:txBody>
      </p:sp>
      <p:sp>
        <p:nvSpPr>
          <p:cNvPr id="9" name="Vývojový diagram: spojka 8"/>
          <p:cNvSpPr/>
          <p:nvPr/>
        </p:nvSpPr>
        <p:spPr>
          <a:xfrm>
            <a:off x="1071538" y="4071942"/>
            <a:ext cx="144016" cy="144016"/>
          </a:xfrm>
          <a:prstGeom prst="flowChartConnector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BF5FF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857224" y="0"/>
            <a:ext cx="7572428" cy="6929486"/>
          </a:xfrm>
          <a:prstGeom prst="ellipse">
            <a:avLst/>
          </a:prstGeom>
          <a:solidFill>
            <a:srgbClr val="9BF5FF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571612"/>
            <a:ext cx="5565738" cy="40830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6" name="Obdélník 5"/>
          <p:cNvSpPr/>
          <p:nvPr/>
        </p:nvSpPr>
        <p:spPr>
          <a:xfrm>
            <a:off x="1785918" y="214290"/>
            <a:ext cx="683232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Odpočinek na vodě</a:t>
            </a:r>
            <a:endParaRPr lang="cs-CZ" sz="54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Vývojový diagram: spojka 3"/>
          <p:cNvSpPr/>
          <p:nvPr/>
        </p:nvSpPr>
        <p:spPr>
          <a:xfrm>
            <a:off x="1214414" y="571480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857224" y="0"/>
            <a:ext cx="7572428" cy="6929486"/>
          </a:xfrm>
          <a:prstGeom prst="ellipse">
            <a:avLst/>
          </a:prstGeom>
          <a:solidFill>
            <a:srgbClr val="F8FB7D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17" descr="C:\Users\Owner\AppData\Local\Microsoft\Windows\Temporary Internet Files\Content.IE5\GS2PI68L\MP9004484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571612"/>
            <a:ext cx="6429420" cy="4286280"/>
          </a:xfrm>
          <a:prstGeom prst="rect">
            <a:avLst/>
          </a:prstGeom>
          <a:noFill/>
          <a:ln>
            <a:solidFill>
              <a:srgbClr val="00B0F0"/>
            </a:solidFill>
          </a:ln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1500166" y="142852"/>
            <a:ext cx="719139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Odpočinek v přírodě</a:t>
            </a:r>
            <a:endParaRPr lang="cs-CZ" sz="54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Vývojový diagram: spojka 4"/>
          <p:cNvSpPr/>
          <p:nvPr/>
        </p:nvSpPr>
        <p:spPr>
          <a:xfrm>
            <a:off x="1071538" y="571480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DCB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857224" y="0"/>
            <a:ext cx="7572428" cy="6929486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2" descr="C:\Users\Owner\AppData\Local\Microsoft\Windows\Temporary Internet Files\Content.IE5\GS2PI68L\MP9004393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1142984"/>
            <a:ext cx="5400600" cy="5267728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6" name="Obdélník 5"/>
          <p:cNvSpPr/>
          <p:nvPr/>
        </p:nvSpPr>
        <p:spPr>
          <a:xfrm>
            <a:off x="1571604" y="214290"/>
            <a:ext cx="730039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Odpočinek s rodinou</a:t>
            </a:r>
            <a:endParaRPr lang="cs-CZ" sz="54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Vývojový diagram: spojka 4"/>
          <p:cNvSpPr/>
          <p:nvPr/>
        </p:nvSpPr>
        <p:spPr>
          <a:xfrm>
            <a:off x="1000100" y="642918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lipsa 11"/>
          <p:cNvSpPr/>
          <p:nvPr/>
        </p:nvSpPr>
        <p:spPr>
          <a:xfrm>
            <a:off x="857224" y="0"/>
            <a:ext cx="7572428" cy="6929486"/>
          </a:xfrm>
          <a:prstGeom prst="ellipse">
            <a:avLst/>
          </a:prstGeom>
          <a:solidFill>
            <a:srgbClr val="F9DCB1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0" descr="C:\Users\Owner\AppData\Local\Microsoft\Windows\Temporary Internet Files\Content.IE5\Q35GV4A6\MP9004424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1571612"/>
            <a:ext cx="4522124" cy="4680520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6" name="Obdélník 5"/>
          <p:cNvSpPr/>
          <p:nvPr/>
        </p:nvSpPr>
        <p:spPr>
          <a:xfrm>
            <a:off x="1428728" y="214290"/>
            <a:ext cx="74077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Odpočinek u televize</a:t>
            </a:r>
            <a:endParaRPr lang="cs-CZ" sz="54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Vývojový diagram: spojka 4"/>
          <p:cNvSpPr/>
          <p:nvPr/>
        </p:nvSpPr>
        <p:spPr>
          <a:xfrm>
            <a:off x="1142976" y="642918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928662" y="0"/>
            <a:ext cx="7572428" cy="6929486"/>
          </a:xfrm>
          <a:prstGeom prst="ellipse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4348" y="1857364"/>
            <a:ext cx="8676456" cy="7858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Novorozenec - nad 20 hod.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642910" y="1428736"/>
            <a:ext cx="20024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DÉLKA SPÁNKU</a:t>
            </a:r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071538" y="285728"/>
            <a:ext cx="333617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Spánek</a:t>
            </a:r>
            <a:endParaRPr lang="cs-CZ" sz="6600" i="1" dirty="0">
              <a:solidFill>
                <a:srgbClr val="0070C0"/>
              </a:solidFill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857224" y="642918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  <p:pic>
        <p:nvPicPr>
          <p:cNvPr id="10" name="Picture 13" descr="C:\Users\eva\AppData\Local\Microsoft\Windows\Temporary Internet Files\Content.IE5\VDUTT7TP\MP90040914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2714620"/>
            <a:ext cx="5286412" cy="3518768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Elipsa 12"/>
          <p:cNvSpPr/>
          <p:nvPr/>
        </p:nvSpPr>
        <p:spPr>
          <a:xfrm>
            <a:off x="1009624" y="152400"/>
            <a:ext cx="7572428" cy="6929486"/>
          </a:xfrm>
          <a:prstGeom prst="ellipse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85786" y="-71486"/>
            <a:ext cx="7572428" cy="6929486"/>
          </a:xfrm>
          <a:prstGeom prst="ellipse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71472" y="1428736"/>
            <a:ext cx="20024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DÉLKA SPÁNKU</a:t>
            </a:r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1000100" y="285728"/>
            <a:ext cx="333617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Spánek</a:t>
            </a:r>
            <a:endParaRPr lang="cs-CZ" sz="6600" i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4348" y="1785926"/>
            <a:ext cx="842965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Dítě</a:t>
            </a:r>
            <a:r>
              <a:rPr lang="cs-CZ" sz="40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do 3 let spí až 13 hod. </a:t>
            </a:r>
            <a:endParaRPr lang="cs-CZ" sz="40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785786" y="642918"/>
            <a:ext cx="144016" cy="144016"/>
          </a:xfrm>
          <a:prstGeom prst="flowChartConnector">
            <a:avLst/>
          </a:prstGeom>
          <a:solidFill>
            <a:srgbClr val="FA4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A4234"/>
              </a:solidFill>
            </a:endParaRPr>
          </a:p>
        </p:txBody>
      </p:sp>
      <p:pic>
        <p:nvPicPr>
          <p:cNvPr id="9" name="Picture 11" descr="C:\Users\eva\AppData\Local\Microsoft\Windows\Temporary Internet Files\Content.IE5\32ALAC3E\MP9003999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857496"/>
            <a:ext cx="5072098" cy="3380078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DCB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857224" y="0"/>
            <a:ext cx="7572428" cy="6929486"/>
          </a:xfrm>
          <a:prstGeom prst="ellipse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539552" y="1052736"/>
            <a:ext cx="20024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DÉLKA SPÁNKU</a:t>
            </a:r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1043608" y="0"/>
            <a:ext cx="333617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Spánek</a:t>
            </a:r>
            <a:endParaRPr lang="cs-CZ" sz="6600" i="1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ka 26"/>
          <p:cNvSpPr/>
          <p:nvPr/>
        </p:nvSpPr>
        <p:spPr>
          <a:xfrm>
            <a:off x="755576" y="476672"/>
            <a:ext cx="144016" cy="144016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7544" y="1484784"/>
            <a:ext cx="914501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4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Dítě 13-14 let spí 9 hod. </a:t>
            </a:r>
            <a:endParaRPr lang="cs-CZ" sz="4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124" name="Picture 4" descr="C:\Users\eva\AppData\Local\Microsoft\Windows\Temporary Internet Files\Content.IE5\021NAEHP\MP90043098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285992"/>
            <a:ext cx="6286544" cy="4286280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857224" y="0"/>
            <a:ext cx="7572428" cy="6929486"/>
          </a:xfrm>
          <a:prstGeom prst="ellipse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71472" y="1214422"/>
            <a:ext cx="20024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DÉLKA SPÁNKU</a:t>
            </a:r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1071538" y="285728"/>
            <a:ext cx="333617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Spánek</a:t>
            </a:r>
            <a:endParaRPr lang="cs-CZ" sz="6600" i="1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ka 26"/>
          <p:cNvSpPr/>
          <p:nvPr/>
        </p:nvSpPr>
        <p:spPr>
          <a:xfrm>
            <a:off x="785786" y="714356"/>
            <a:ext cx="144016" cy="144016"/>
          </a:xfrm>
          <a:prstGeom prst="flowChartConnector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034" y="1500174"/>
            <a:ext cx="979308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Dospělý podle individuálních potřeb            </a:t>
            </a:r>
            <a:endParaRPr lang="cs-CZ" sz="44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8" name="Picture 3" descr="C:\Users\eva\AppData\Local\Microsoft\Windows\Temporary Internet Files\Content.IE5\7ZOJ04SK\MP90042219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1571604" y="3429000"/>
            <a:ext cx="6215106" cy="3071834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428604"/>
            <a:ext cx="1064426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Doplňte tajenku. </a:t>
            </a:r>
          </a:p>
          <a:p>
            <a:r>
              <a:rPr lang="cs-CZ" sz="3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Rozlište   aktivní   pasivní odpočinek    </a:t>
            </a:r>
            <a:endParaRPr lang="cs-CZ" sz="3600" i="1" dirty="0">
              <a:solidFill>
                <a:srgbClr val="0070C0"/>
              </a:solidFill>
            </a:endParaRPr>
          </a:p>
        </p:txBody>
      </p:sp>
      <p:pic>
        <p:nvPicPr>
          <p:cNvPr id="5" name="Picture 20" descr="C:\Users\Owner\AppData\Local\Microsoft\Windows\Temporary Internet Files\Content.IE5\Q35GV4A6\MP9004424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4000504"/>
            <a:ext cx="1571636" cy="1016486"/>
          </a:xfrm>
          <a:prstGeom prst="rect">
            <a:avLst/>
          </a:prstGeom>
          <a:noFill/>
          <a:effectLst/>
        </p:spPr>
      </p:pic>
      <p:sp>
        <p:nvSpPr>
          <p:cNvPr id="6" name="Obdélník 5"/>
          <p:cNvSpPr/>
          <p:nvPr/>
        </p:nvSpPr>
        <p:spPr>
          <a:xfrm>
            <a:off x="1357290" y="2786058"/>
            <a:ext cx="1285884" cy="107157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14612" y="1714488"/>
            <a:ext cx="500066" cy="785818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857620" y="1785926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Á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57554" y="1785926"/>
            <a:ext cx="357190" cy="857256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43438" y="1928802"/>
            <a:ext cx="571504" cy="500066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57818" y="1643050"/>
            <a:ext cx="357190" cy="785818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57884" y="1785926"/>
            <a:ext cx="500066" cy="785818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flipH="1">
            <a:off x="2714612" y="2928934"/>
            <a:ext cx="469450" cy="744996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rot="5400000" flipV="1">
            <a:off x="4786315" y="3000372"/>
            <a:ext cx="642941" cy="500066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0800000" flipV="1">
            <a:off x="3286116" y="2928934"/>
            <a:ext cx="612325" cy="785818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 flipV="1">
            <a:off x="4000496" y="2786058"/>
            <a:ext cx="785818" cy="928694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643702" y="2857496"/>
            <a:ext cx="642942" cy="785818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  <a:endParaRPr lang="cs-CZ" sz="3600" dirty="0"/>
          </a:p>
        </p:txBody>
      </p:sp>
      <p:sp>
        <p:nvSpPr>
          <p:cNvPr id="20" name="Obdélník 19"/>
          <p:cNvSpPr/>
          <p:nvPr/>
        </p:nvSpPr>
        <p:spPr>
          <a:xfrm rot="10800000">
            <a:off x="5929322" y="3071810"/>
            <a:ext cx="571504" cy="500066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10800000">
            <a:off x="5500694" y="2786058"/>
            <a:ext cx="357190" cy="785818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500958" y="2928934"/>
            <a:ext cx="500066" cy="785818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H="1">
            <a:off x="2500298" y="4071942"/>
            <a:ext cx="469450" cy="744996"/>
          </a:xfrm>
          <a:prstGeom prst="rect">
            <a:avLst/>
          </a:prstGeom>
          <a:solidFill>
            <a:srgbClr val="F9D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rot="10800000" flipV="1">
            <a:off x="4643437" y="4214818"/>
            <a:ext cx="642941" cy="571504"/>
          </a:xfrm>
          <a:prstGeom prst="rect">
            <a:avLst/>
          </a:prstGeom>
          <a:solidFill>
            <a:srgbClr val="F9D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</a:t>
            </a:r>
            <a:endParaRPr lang="cs-CZ" sz="3600" dirty="0"/>
          </a:p>
        </p:txBody>
      </p:sp>
      <p:sp>
        <p:nvSpPr>
          <p:cNvPr id="33" name="Obdélník 32"/>
          <p:cNvSpPr/>
          <p:nvPr/>
        </p:nvSpPr>
        <p:spPr>
          <a:xfrm flipV="1">
            <a:off x="3071802" y="4071942"/>
            <a:ext cx="612325" cy="785818"/>
          </a:xfrm>
          <a:prstGeom prst="rect">
            <a:avLst/>
          </a:prstGeom>
          <a:solidFill>
            <a:srgbClr val="F9D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flipV="1">
            <a:off x="3786182" y="3929066"/>
            <a:ext cx="785818" cy="928694"/>
          </a:xfrm>
          <a:prstGeom prst="rect">
            <a:avLst/>
          </a:prstGeom>
          <a:solidFill>
            <a:srgbClr val="F9D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 rot="16200000">
            <a:off x="5429256" y="4000504"/>
            <a:ext cx="642942" cy="785818"/>
          </a:xfrm>
          <a:prstGeom prst="rect">
            <a:avLst/>
          </a:prstGeom>
          <a:solidFill>
            <a:srgbClr val="F9D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 rot="10800000">
            <a:off x="6215074" y="4214818"/>
            <a:ext cx="571504" cy="500066"/>
          </a:xfrm>
          <a:prstGeom prst="rect">
            <a:avLst/>
          </a:prstGeom>
          <a:solidFill>
            <a:srgbClr val="F9D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 rot="10800000">
            <a:off x="6929454" y="3929066"/>
            <a:ext cx="357190" cy="785818"/>
          </a:xfrm>
          <a:prstGeom prst="rect">
            <a:avLst/>
          </a:prstGeom>
          <a:solidFill>
            <a:srgbClr val="F9D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 rot="10800000">
            <a:off x="7429520" y="4071942"/>
            <a:ext cx="500066" cy="785818"/>
          </a:xfrm>
          <a:prstGeom prst="rect">
            <a:avLst/>
          </a:prstGeom>
          <a:solidFill>
            <a:srgbClr val="F9D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285852" y="5143512"/>
            <a:ext cx="928694" cy="128588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V="1">
            <a:off x="2571736" y="5214950"/>
            <a:ext cx="785818" cy="928694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3428992" y="5286388"/>
            <a:ext cx="469450" cy="10001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endParaRPr lang="cs-CZ" sz="4000" dirty="0"/>
          </a:p>
        </p:txBody>
      </p:sp>
      <p:sp>
        <p:nvSpPr>
          <p:cNvPr id="42" name="Obdélník 41"/>
          <p:cNvSpPr/>
          <p:nvPr/>
        </p:nvSpPr>
        <p:spPr>
          <a:xfrm>
            <a:off x="4000496" y="5500702"/>
            <a:ext cx="571504" cy="500066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643438" y="5429264"/>
            <a:ext cx="500066" cy="785818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rot="10800000">
            <a:off x="5286380" y="5286388"/>
            <a:ext cx="357190" cy="785818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2500298" y="1214422"/>
            <a:ext cx="142876" cy="142876"/>
          </a:xfrm>
          <a:prstGeom prst="ellipse">
            <a:avLst/>
          </a:prstGeom>
          <a:solidFill>
            <a:srgbClr val="9DF5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4429124" y="1214422"/>
            <a:ext cx="142876" cy="142876"/>
          </a:xfrm>
          <a:prstGeom prst="ellipse">
            <a:avLst/>
          </a:prstGeom>
          <a:solidFill>
            <a:srgbClr val="F379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 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47" name="Picture 11" descr="C:\Users\eva\AppData\Local\Microsoft\Windows\Temporary Internet Files\Content.IE5\32ALAC3E\MP90039995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8662" y="1714488"/>
            <a:ext cx="1423997" cy="92869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285728"/>
            <a:ext cx="107871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JAKÝ MÁTE ODPOČINEK BĚHEM DNE? </a:t>
            </a:r>
          </a:p>
          <a:p>
            <a:r>
              <a:rPr lang="cs-CZ" sz="28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ZAPIŠTE  DO TABULKY.</a:t>
            </a:r>
            <a:endParaRPr lang="cs-CZ" sz="2800" i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71604" y="6211669"/>
            <a:ext cx="68082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POROVNEJTE JE SE SPOLUŽÁKY</a:t>
            </a:r>
            <a:endParaRPr lang="cs-CZ" sz="3200" dirty="0">
              <a:solidFill>
                <a:srgbClr val="0070C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57158" y="1285864"/>
          <a:ext cx="8358246" cy="4786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9123"/>
                <a:gridCol w="4179123"/>
              </a:tblGrid>
              <a:tr h="478634">
                <a:tc>
                  <a:txBody>
                    <a:bodyPr/>
                    <a:lstStyle/>
                    <a:p>
                      <a:r>
                        <a:rPr lang="cs-CZ" sz="1800" i="1" dirty="0" smtClean="0">
                          <a:solidFill>
                            <a:srgbClr val="0070C0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AKTIVNÍ ODPOČINEK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i="1" dirty="0" smtClean="0">
                          <a:solidFill>
                            <a:srgbClr val="0070C0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PASIVNÍ  ODPOČINEK</a:t>
                      </a:r>
                      <a:endParaRPr lang="cs-CZ" dirty="0"/>
                    </a:p>
                  </a:txBody>
                  <a:tcPr/>
                </a:tc>
              </a:tr>
              <a:tr h="4786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86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86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86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86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86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786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86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86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642910" y="2714620"/>
            <a:ext cx="117739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str.4 , 17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DOVOLENÁ -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C:\Users\Owner\AppData\Local\Microsoft\Windows\TemporaryInternetFilesContent.I</a:t>
            </a:r>
          </a:p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E58EX3DBN8\MP900422969[1].jpg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0" y="3286124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      str. 10: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 DÍTĚTEM NA TRÁVĚ -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C:\Users\pc\AppData\Local\Microsoft\Windows\Temporary Internet</a:t>
            </a:r>
          </a:p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      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\Content.IE5\UYD9JJKQ\MP900439315[1].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pSp>
        <p:nvGrpSpPr>
          <p:cNvPr id="3" name="Skupina 48"/>
          <p:cNvGrpSpPr/>
          <p:nvPr/>
        </p:nvGrpSpPr>
        <p:grpSpPr>
          <a:xfrm>
            <a:off x="142844" y="3071809"/>
            <a:ext cx="9001156" cy="2768206"/>
            <a:chOff x="285752" y="3052859"/>
            <a:chExt cx="8858280" cy="2696493"/>
          </a:xfrm>
        </p:grpSpPr>
        <p:sp>
          <p:nvSpPr>
            <p:cNvPr id="4" name="Obdélník 3"/>
            <p:cNvSpPr/>
            <p:nvPr/>
          </p:nvSpPr>
          <p:spPr>
            <a:xfrm>
              <a:off x="356056" y="4305432"/>
              <a:ext cx="8316416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          str. 13: </a:t>
              </a:r>
              <a:r>
                <a:rPr lang="cs-CZ" sz="1000" b="1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SPANÍ novorozenec-</a:t>
              </a:r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C:\Users\eva\AppData\Local\Microsoft\Windows\Temporary Internet</a:t>
              </a:r>
            </a:p>
            <a:p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          </a:t>
              </a:r>
              <a:r>
                <a:rPr lang="cs-CZ" sz="1000" dirty="0" err="1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Files</a:t>
              </a:r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\Content.IE5\VDUTT7TP\MP900409148[1].</a:t>
              </a:r>
              <a:r>
                <a:rPr lang="cs-CZ" sz="1000" dirty="0" err="1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jpg</a:t>
              </a:r>
              <a:endParaRPr lang="cs-CZ" sz="1000" dirty="0">
                <a:latin typeface="Verdana" pitchFamily="34" charset="0"/>
                <a:ea typeface="Verdana" pitchFamily="34" charset="0"/>
                <a:cs typeface="Verdana" pitchFamily="34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777880" y="5349242"/>
              <a:ext cx="7488832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str. 17: </a:t>
              </a:r>
              <a:r>
                <a:rPr lang="cs-CZ" sz="1000" b="1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SPÍCÍ ŽENA - </a:t>
              </a:r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C:\Users\eva\AppData\Local\Microsoft\Windows\Temporary Internet</a:t>
              </a:r>
            </a:p>
            <a:p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</a:t>
              </a:r>
              <a:r>
                <a:rPr lang="cs-CZ" sz="1000" dirty="0" err="1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Files</a:t>
              </a:r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\Content.IE5\7ZOJ04SK\MP900422197[1</a:t>
              </a:r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].</a:t>
              </a:r>
              <a:r>
                <a:rPr lang="cs-CZ" sz="1000" dirty="0" err="1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jpg</a:t>
              </a:r>
              <a:endParaRPr lang="cs-CZ" sz="1000" dirty="0">
                <a:latin typeface="Verdana" pitchFamily="34" charset="0"/>
                <a:ea typeface="Verdana" pitchFamily="34" charset="0"/>
                <a:cs typeface="Verdana" pitchFamily="34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356056" y="3957495"/>
              <a:ext cx="7776864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          str. 12, 17:</a:t>
              </a:r>
              <a:r>
                <a:rPr lang="cs-CZ" sz="1000" b="1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TELEVIZE</a:t>
              </a:r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- C:\Users\Owner\AppData\Local\Microsoft\Windows\Temporary Internet</a:t>
              </a:r>
            </a:p>
            <a:p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          </a:t>
              </a:r>
              <a:r>
                <a:rPr lang="cs-CZ" sz="1000" dirty="0" err="1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Files</a:t>
              </a:r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\Content.IE5\3GHTXPFK\MP900442472[1].</a:t>
              </a:r>
              <a:r>
                <a:rPr lang="cs-CZ" sz="1000" dirty="0" err="1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jpg</a:t>
              </a:r>
              <a:endParaRPr lang="cs-CZ" sz="1000" dirty="0">
                <a:latin typeface="Verdana" pitchFamily="34" charset="0"/>
                <a:ea typeface="Verdana" pitchFamily="34" charset="0"/>
                <a:cs typeface="Verdana" pitchFamily="34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85752" y="3052859"/>
              <a:ext cx="48577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            str. 5, 6,7,9,17 - Z VLASTNÍCH ZDROJŮ</a:t>
              </a: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714348" y="5001305"/>
              <a:ext cx="8429684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  str. 15 </a:t>
              </a:r>
              <a:r>
                <a:rPr lang="cs-CZ" sz="1000" b="1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: SPÍCÍ DÍVKA - </a:t>
              </a:r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C:\Users\eva\AppData\Local\Microsoft\Windows\Temporary Internet</a:t>
              </a:r>
            </a:p>
            <a:p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   </a:t>
              </a:r>
              <a:r>
                <a:rPr lang="cs-CZ" sz="1000" dirty="0" err="1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Files</a:t>
              </a:r>
              <a:r>
                <a:rPr lang="cs-CZ" sz="1000" dirty="0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\Content.IE5\021NAEHP\MP900430984[1].</a:t>
              </a:r>
              <a:r>
                <a:rPr lang="cs-CZ" sz="1000" dirty="0" err="1" smtClean="0">
                  <a:latin typeface="Verdana" pitchFamily="34" charset="0"/>
                  <a:ea typeface="Verdana" pitchFamily="34" charset="0"/>
                  <a:cs typeface="Verdana" pitchFamily="34" charset="0"/>
                </a:rPr>
                <a:t>jpg</a:t>
              </a:r>
              <a:endParaRPr lang="cs-CZ" sz="1000" dirty="0">
                <a:latin typeface="Verdana" pitchFamily="34" charset="0"/>
                <a:ea typeface="Verdana" pitchFamily="34" charset="0"/>
                <a:cs typeface="Verdana" pitchFamily="34" charset="0"/>
              </a:endParaRPr>
            </a:p>
          </p:txBody>
        </p:sp>
      </p:grpSp>
      <p:sp>
        <p:nvSpPr>
          <p:cNvPr id="48" name="Obdélník 47"/>
          <p:cNvSpPr/>
          <p:nvPr/>
        </p:nvSpPr>
        <p:spPr>
          <a:xfrm>
            <a:off x="500034" y="4714884"/>
            <a:ext cx="1178727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str.14, 17: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SPÍCÍ DÍTĚ -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C:\Users\eva\AppData\Local\Microsoft\Windows\Temporary Internet 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Content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IE5\32ALAC3E\MP900399954[1].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357158" y="3643314"/>
            <a:ext cx="907262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str. 11: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 POLŠTÁŘI-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C:\Users\eva\AppData\Local\Microsoft\Windows\Temporary Internet 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</a:p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Content.IE5\VDUTT7TP\MP900439315[1].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1857356" y="1928802"/>
            <a:ext cx="57150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POUŽITÉ ZDROJE </a:t>
            </a:r>
          </a:p>
        </p:txBody>
      </p:sp>
      <p:pic>
        <p:nvPicPr>
          <p:cNvPr id="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35716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1235</TotalTime>
  <Words>364</Words>
  <Application>Microsoft Office PowerPoint</Application>
  <PresentationFormat>Předvádění na obrazovce (4:3)</PresentationFormat>
  <Paragraphs>93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eva</cp:lastModifiedBy>
  <cp:revision>139</cp:revision>
  <dcterms:created xsi:type="dcterms:W3CDTF">2013-05-15T19:07:56Z</dcterms:created>
  <dcterms:modified xsi:type="dcterms:W3CDTF">2014-09-14T18:27:59Z</dcterms:modified>
</cp:coreProperties>
</file>