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 varScale="1">
        <p:scale>
          <a:sx n="69" d="100"/>
          <a:sy n="69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1BA50-240D-4F80-99A9-B3C3FD97220C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EE036E-B727-46C8-8EC5-C9C55A104E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170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717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DB4A4-8396-456C-915D-F7505CB0AA3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2653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DB4A4-8396-456C-915D-F7505CB0AA3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232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DB4A4-8396-456C-915D-F7505CB0AA3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589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DB4A4-8396-456C-915D-F7505CB0AA3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59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0131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18.9.2014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809467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Jazyk a jazyková komunikace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VY_12_INOVACE_07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8.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Český jazyk a literatura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Prezentace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Sylva Ludvíková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Konstantin a Metoděj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Seznámení s životem a dílem věrozvěstů Konstantina </a:t>
                      </a:r>
                      <a:r>
                        <a:rPr lang="cs-CZ" sz="1400" b="1" smtClean="0">
                          <a:latin typeface="+mn-lt"/>
                        </a:rPr>
                        <a:t>a Metoděje</a:t>
                      </a:r>
                      <a:endParaRPr lang="cs-CZ" sz="1400" b="1" dirty="0" smtClean="0">
                        <a:latin typeface="+mn-lt"/>
                      </a:endParaRPr>
                    </a:p>
                    <a:p>
                      <a:endParaRPr lang="cs-CZ" sz="1400" b="1" dirty="0" smtClean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2.9.2013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+mn-lt"/>
                        </a:rPr>
                        <a:t>17.9.2013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1196752"/>
            <a:ext cx="7772400" cy="1728192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Konstantin a Metoděj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1544168"/>
          </a:xfrm>
        </p:spPr>
        <p:txBody>
          <a:bodyPr>
            <a:normAutofit fontScale="70000" lnSpcReduction="20000"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827 – 14.2.869</a:t>
            </a:r>
          </a:p>
          <a:p>
            <a:r>
              <a:rPr lang="cs-CZ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815 – 6.4.885</a:t>
            </a:r>
          </a:p>
          <a:p>
            <a:r>
              <a:rPr lang="cs-CZ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Vytvořili první slovanské písmo hlaholici.</a:t>
            </a:r>
          </a:p>
          <a:p>
            <a:endParaRPr lang="cs-CZ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56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Oba narozeni v Soluni, jako synové bohatého a vysoce postaveného důstojníka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Slovanský jazyk poznali už v dětství: přestože Soluň byla řecká, kolem města tehdy žili převážně Slované, hovořící jedním z nářečí staré bulharštiny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Oba získali vynikající vzdělání – starší Metoděj vystudoval práva a diplomacii, mladší Konstantin ovládl řadu jazyků, vystudoval literaturu, filozofii a teologii, a byl vysvěcen na kněze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 roce 862 vyslanci velkomoravského knížete Rostislava požádali císaře Michala III. o vyslání křesťanské mise.</a:t>
            </a: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7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r.862 – příprava na křesťanskou misi, která by šířila víru slovanskou řečí a zřídila samostatné moravské biskupství.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Konstantin vytvořil první slovanské písmo – hlaholici.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Výprava dospěla na Moravu pravděpodobně na jaře 864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Po příchodu na Moravu začali konat bohoslužby ve srozumitelné staroslověnštině.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Konstantin se roznemohl, přijal řeholní jméno Cyril a v r. 869 zemřel.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Metoděj se v r.874 ujímá úřadu moravského arcibiskupa.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Metoděj dokončil Konstantinův překlad bible do staroslověnštiny, vybudoval na Moravě církevní školství.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Zemřel v r.885 a byl pohřben v hrobce velehradského chrámu.</a:t>
            </a:r>
          </a:p>
          <a:p>
            <a:pPr marL="0" indent="0">
              <a:buNone/>
            </a:pPr>
            <a:endParaRPr lang="cs-CZ" dirty="0"/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31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Konstantin a později i Metoděj byli katolickou církví prohlášeni za svaté a stali 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spolu patrony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Evropy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nakladatelství, a.s.,2000.ISBN 80-00-00899-8.</a:t>
            </a:r>
          </a:p>
          <a:p>
            <a:endParaRPr lang="cs-CZ" dirty="0"/>
          </a:p>
          <a:p>
            <a:endParaRPr lang="cs-CZ" dirty="0"/>
          </a:p>
          <a:p>
            <a:pPr marL="68580" indent="0">
              <a:buNone/>
            </a:pPr>
            <a:r>
              <a:rPr lang="cs-CZ" dirty="0"/>
              <a:t>Pokyny pro žáky: </a:t>
            </a:r>
          </a:p>
          <a:p>
            <a:pPr marL="68580" indent="0">
              <a:buNone/>
            </a:pPr>
            <a:r>
              <a:rPr lang="cs-CZ" dirty="0"/>
              <a:t>Přečti si ještě jednou prezentaci a splň následující  </a:t>
            </a:r>
          </a:p>
          <a:p>
            <a:pPr marL="68580" indent="0">
              <a:buNone/>
            </a:pPr>
            <a:r>
              <a:rPr lang="cs-CZ" dirty="0"/>
              <a:t>úkoly.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925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Vyhledej v textu a odpověz na otázky:</a:t>
            </a:r>
          </a:p>
          <a:p>
            <a:r>
              <a:rPr lang="cs-CZ" sz="2000" dirty="0" smtClean="0"/>
              <a:t>1) Co vystudoval Metoděj a co Konstantin?</a:t>
            </a:r>
          </a:p>
          <a:p>
            <a:r>
              <a:rPr lang="cs-CZ" sz="2000" dirty="0" smtClean="0"/>
              <a:t>2) Ve kterém roce dospěla výprava na Moravu?</a:t>
            </a:r>
          </a:p>
          <a:p>
            <a:r>
              <a:rPr lang="cs-CZ" sz="2000" dirty="0" smtClean="0"/>
              <a:t>3) Jak se nazývalo první slovanské písmo?</a:t>
            </a:r>
          </a:p>
          <a:p>
            <a:r>
              <a:rPr lang="cs-CZ" sz="2000" dirty="0" smtClean="0"/>
              <a:t>4) V jakém jazyce se konaly bohoslužby?</a:t>
            </a:r>
          </a:p>
          <a:p>
            <a:r>
              <a:rPr lang="cs-CZ" sz="2000" dirty="0" smtClean="0"/>
              <a:t>5) Vybudoval Konstantin na Moravě církevní školství ?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3549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60</TotalTime>
  <Words>406</Words>
  <Application>Microsoft Office PowerPoint</Application>
  <PresentationFormat>Předvádění na obrazovce (4:3)</PresentationFormat>
  <Paragraphs>68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Austin</vt:lpstr>
      <vt:lpstr>Prezentace aplikace PowerPoint</vt:lpstr>
      <vt:lpstr>Konstantin a Metoděj</vt:lpstr>
      <vt:lpstr>Prezentace aplikace PowerPoint</vt:lpstr>
      <vt:lpstr>Prezentace aplikace PowerPoint</vt:lpstr>
      <vt:lpstr>Prezentace aplikace PowerPoint</vt:lpstr>
      <vt:lpstr>Úkoly pro žáky: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Učitel</cp:lastModifiedBy>
  <cp:revision>19</cp:revision>
  <dcterms:created xsi:type="dcterms:W3CDTF">2012-10-04T17:02:39Z</dcterms:created>
  <dcterms:modified xsi:type="dcterms:W3CDTF">2014-09-18T15:40:48Z</dcterms:modified>
</cp:coreProperties>
</file>