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99" d="100"/>
          <a:sy n="99" d="100"/>
        </p:scale>
        <p:origin x="-2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BECF4C-3F66-4A8D-B78C-D14F1343FD2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1944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BECF4C-3F66-4A8D-B78C-D14F1343FD2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68031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BECF4C-3F66-4A8D-B78C-D14F1343FD2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89384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BECF4C-3F66-4A8D-B78C-D14F1343FD2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8964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BECF4C-3F66-4A8D-B78C-D14F1343FD2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19760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8499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29385E-5342-4074-B21B-5568296DFC37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71143008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Jazyk a jazyková komunikace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VY_12_INOVACE_08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8.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 jazyk a literatura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Prezentace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Sylva Ludvíková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>
                          <a:latin typeface="+mn-lt"/>
                        </a:rPr>
                        <a:t>Sv.Václav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Život, význam a přínos sv. Václava</a:t>
                      </a:r>
                    </a:p>
                    <a:p>
                      <a:endParaRPr lang="cs-CZ" sz="1400" b="1" dirty="0" smtClean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2.9.2013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24.9.2013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Sv. Václav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 895 – 28.9.935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Kníže z rodu Přemyslovců, nejvýznamnější český světec a patron naší země.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293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kolem r. 895, zhruba v době, kdy zemřel jeho děd, kníže Bořivoj. Jeho otcem byl kníže Vratislav, matkou pohanka Drahomíra z polabského kmene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Stodoranů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Na otcovo přání se chlapcovy výchovy ujala babička Ludmila. Pod jejím vedením se Václav naučil číst a psát. Další vzdělání údajně získal na první církevní škole v Čechách na hradišti Budeč, kde studoval staroslověnskou a latinskou literaturu.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921 umírá jeho otec, kníže Vratislav. Jako prvorozený syn by se Václav měl ujmout knížecího stolce, vlády se však zmocnila matka Drahomíra a začala likvidovat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své protivníky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611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R. 924 byla svržena a vlády se ujal Václav.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929 do Čech vpadli Němci. Václav se však jako moudrý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mírumílovný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panovník zavázal znovu odvádět Jindřichu Ptáčníkovi tzv. poplatek za mír,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tributum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pacis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Navázáním přátelských vztahů s německým panovníkem zajistil zemi klid a mír. Na stvrzení spojenectví dostal od Jindřicha Ptáčníka vzácnou relikvii – kost antického mučedníka sv. Víta. Pro její uložení nechal zbudovat na Pražském hradě malou Svatovítskou rotundu, první předchůdkyni dnešní katedrály.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0754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Pojetí křesťanství jako Kristova poselství lásky k bližnímu vedlo Václava rovněž k přesvědčení, že spravedlnost uplatňovaná bez lásky a soucitu se mění v pouhou mstu. Byl přesvědčen, že hříšníky a zločince lze převychovat, a proto zakázal trest smrti. Kromě toho vždy pomáhal potřebným, zejména chudým a nemocným.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28. září 935 byl u dveří staroboleslavského kostelíka zavražděn mladším bratrem Boleslavem 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118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Tři roky po vraždě však sám Boleslav nechal bratrovy tělesné ostatky přenést do Prahy do kostela sv. Víta a položil tak základy pro Václavův kult. Na sklonku 10. století byl Václav jako mučedník prohlášen za svatého.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13. století vznikl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svatováclavský chorál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se stal středověkou obdobou naší  národní hymny.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Karel IV. k zdůraznění svého příbuzenství s Přemyslovci používal pro nákladně přepracovaný český panovnický diadém označení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svatováclavská koruna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přičemž slovo koruna nabylo též významu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český stát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soustátí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když tento útvar v souboru listin ze 7.4.1348 nazval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země Koruny české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4681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582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Odpovědi vyhledej v textu:</a:t>
            </a:r>
          </a:p>
          <a:p>
            <a:r>
              <a:rPr lang="cs-CZ" dirty="0" smtClean="0"/>
              <a:t>1) Kdo se ujal výchovy Václava?</a:t>
            </a:r>
          </a:p>
          <a:p>
            <a:r>
              <a:rPr lang="cs-CZ" dirty="0" smtClean="0"/>
              <a:t>2) Ve kterém roce umírá kníže Vratislav?</a:t>
            </a:r>
          </a:p>
          <a:p>
            <a:r>
              <a:rPr lang="cs-CZ" dirty="0" smtClean="0"/>
              <a:t>3) Co je uloženo v předchůdkyni dnešní katedrály sv. Víta?</a:t>
            </a:r>
          </a:p>
          <a:p>
            <a:r>
              <a:rPr lang="cs-CZ" dirty="0" smtClean="0"/>
              <a:t>4) Jak se nazývá zpěv, který </a:t>
            </a:r>
            <a:r>
              <a:rPr lang="cs-CZ" smtClean="0"/>
              <a:t>vznikl </a:t>
            </a:r>
            <a:r>
              <a:rPr lang="cs-CZ" smtClean="0"/>
              <a:t>                                 ve </a:t>
            </a:r>
            <a:r>
              <a:rPr lang="cs-CZ" smtClean="0"/>
              <a:t>13</a:t>
            </a:r>
            <a:r>
              <a:rPr lang="cs-CZ" smtClean="0"/>
              <a:t>. </a:t>
            </a:r>
            <a:r>
              <a:rPr lang="cs-CZ" dirty="0" smtClean="0"/>
              <a:t>st</a:t>
            </a:r>
            <a:r>
              <a:rPr lang="cs-CZ" dirty="0" smtClean="0"/>
              <a:t>.?</a:t>
            </a:r>
          </a:p>
          <a:p>
            <a:r>
              <a:rPr lang="cs-CZ" dirty="0" smtClean="0"/>
              <a:t>5) Byl Václav prohlášen za svatého?</a:t>
            </a:r>
          </a:p>
        </p:txBody>
      </p:sp>
    </p:spTree>
    <p:extLst>
      <p:ext uri="{BB962C8B-B14F-4D97-AF65-F5344CB8AC3E}">
        <p14:creationId xmlns:p14="http://schemas.microsoft.com/office/powerpoint/2010/main" xmlns="" val="2266237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</TotalTime>
  <Words>565</Words>
  <Application>Microsoft Office PowerPoint</Application>
  <PresentationFormat>Předvádění na obrazovce (4:3)</PresentationFormat>
  <Paragraphs>57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Snímek 1</vt:lpstr>
      <vt:lpstr>Sv. Václav</vt:lpstr>
      <vt:lpstr>Snímek 3</vt:lpstr>
      <vt:lpstr>Snímek 4</vt:lpstr>
      <vt:lpstr>Snímek 5</vt:lpstr>
      <vt:lpstr>Snímek 6</vt:lpstr>
      <vt:lpstr>Snímek 7</vt:lpstr>
      <vt:lpstr>Úkoly pro žáky: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20</cp:revision>
  <dcterms:created xsi:type="dcterms:W3CDTF">2012-10-04T17:02:39Z</dcterms:created>
  <dcterms:modified xsi:type="dcterms:W3CDTF">2014-09-19T07:27:52Z</dcterms:modified>
</cp:coreProperties>
</file>