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56" r:id="rId2"/>
    <p:sldId id="272" r:id="rId3"/>
    <p:sldId id="273" r:id="rId4"/>
    <p:sldId id="274" r:id="rId5"/>
    <p:sldId id="277" r:id="rId6"/>
    <p:sldId id="27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E1BA50-240D-4F80-99A9-B3C3FD97220C}" type="datetimeFigureOut">
              <a:rPr lang="cs-CZ" smtClean="0"/>
              <a:t>18.9.2014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EE036E-B727-46C8-8EC5-C9C55A104E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1707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EE036E-B727-46C8-8EC5-C9C55A104EC5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77175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1F042B-F35C-43CD-B245-BBAF3983E71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24089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1F042B-F35C-43CD-B245-BBAF3983E711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01731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1F042B-F35C-43CD-B245-BBAF3983E71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38220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3376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EE036E-B727-46C8-8EC5-C9C55A104EC5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9041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D29385E-5342-4074-B21B-5568296DFC37}" type="datetimeFigureOut">
              <a:rPr lang="cs-CZ" smtClean="0"/>
              <a:t>18.9.2014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18.9.2014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18.9.2014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18.9.2014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18.9.2014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18.9.2014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18.9.2014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18.9.2014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18.9.2014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18.9.2014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18.9.2014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18.9.2014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864081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7383131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Jazyk a jazyková komunikace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VY_12_INOVACE_11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8.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Český jazyk a literatura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Prezentace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Mgr. Sylva Ludvíková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Kosmas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Život a </a:t>
                      </a:r>
                      <a:r>
                        <a:rPr lang="cs-CZ" sz="1400" b="1" smtClean="0">
                          <a:latin typeface="+mn-lt"/>
                        </a:rPr>
                        <a:t>dílo kronikáře</a:t>
                      </a:r>
                      <a:endParaRPr lang="cs-CZ" sz="1400" b="1" dirty="0" smtClean="0">
                        <a:latin typeface="+mn-lt"/>
                      </a:endParaRPr>
                    </a:p>
                    <a:p>
                      <a:endParaRPr lang="cs-CZ" sz="1400" b="1" dirty="0" smtClean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2.9.2013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+mn-lt"/>
                        </a:rPr>
                        <a:t>8.10.2013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22376" y="1196752"/>
            <a:ext cx="7772400" cy="2016224"/>
          </a:xfrm>
        </p:spPr>
        <p:txBody>
          <a:bodyPr>
            <a:normAutofit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KOSMAS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22376" y="3789040"/>
            <a:ext cx="7772400" cy="1080120"/>
          </a:xfrm>
        </p:spPr>
        <p:txBody>
          <a:bodyPr>
            <a:normAutofit fontScale="62500" lnSpcReduction="20000"/>
          </a:bodyPr>
          <a:lstStyle/>
          <a:p>
            <a:r>
              <a:rPr lang="cs-CZ" sz="5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? 1045 – 1125</a:t>
            </a:r>
          </a:p>
          <a:p>
            <a:r>
              <a:rPr lang="cs-CZ" sz="5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5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utor první latinsky psané české kroniky </a:t>
            </a:r>
            <a:endParaRPr lang="cs-CZ" sz="5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6132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Kosmova života se ví jen útržky na základě jeho vlastního díla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Zřejmě se narodil v Praze, kde získal základní vzdělání v katedrální škole u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sv.Víta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30 letech odešel na studia do ciziny.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Stal se studentem školy u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sv.Lamberta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 belgickém Lutychu.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Kolem r.1090 se vrátil do Čech, kde patřil k nejvzdělanějším mužům své doby.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Byl kanovníkem a později děkanem pražské kapituly, sboru kněží při svatovítském chrámu.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6998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sklonku života napsal tři knihy velkolepé kroniky, jejíž koncepci promýšlel léta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První knihu začal psát kolem r.1119. V ní popsal dějiny od nejstarších dob po smrt knížete Jaromíra r.1038.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Kosmas byl první, kdo uceleně zpracoval naše nejstarší legendy, jež do té doby kolovaly jen v ústním podání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Druhá kniha, končí smrtí knížete Konráda r.1092.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Třetí kniha sahá až do května 1125.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Kosmas napsal vskutku bestseller – jeho kronika je čtivá dodnes.</a:t>
            </a:r>
          </a:p>
          <a:p>
            <a:pPr marL="0" indent="0">
              <a:buNone/>
            </a:pPr>
            <a:endParaRPr lang="cs-CZ" dirty="0"/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/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4311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0588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HAŠKOVEC,V.-MÜLLER,O.-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TATÍČKOVÁ,I.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géniů aneb kdo byl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kdo.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PRAHA:ALBATROS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nakladatelství, a.s.,2000.ISBN 80-00-00899-8.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5828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 pro žáky: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Vyhledej v textu odpovědi na otázky:</a:t>
            </a:r>
          </a:p>
          <a:p>
            <a:r>
              <a:rPr lang="cs-CZ" dirty="0" smtClean="0"/>
              <a:t>1) Kde získal Kosmas vzdělání?</a:t>
            </a:r>
          </a:p>
          <a:p>
            <a:r>
              <a:rPr lang="cs-CZ" dirty="0" smtClean="0"/>
              <a:t>2) Kolik knih obsahuje Kosmova kronika?</a:t>
            </a:r>
          </a:p>
          <a:p>
            <a:r>
              <a:rPr lang="cs-CZ" dirty="0" smtClean="0"/>
              <a:t>3) Zpracoval někdo písemně před Kosmasem legendy?</a:t>
            </a:r>
          </a:p>
          <a:p>
            <a:r>
              <a:rPr lang="cs-CZ" dirty="0" smtClean="0"/>
              <a:t>4) Studoval Kosmas v zahraničí?</a:t>
            </a:r>
          </a:p>
          <a:p>
            <a:r>
              <a:rPr lang="cs-CZ" dirty="0" smtClean="0"/>
              <a:t>5) Do kterého roku sahá třetí </a:t>
            </a:r>
            <a:r>
              <a:rPr lang="cs-CZ" smtClean="0"/>
              <a:t>kniha kroniky?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9692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25</TotalTime>
  <Words>334</Words>
  <Application>Microsoft Office PowerPoint</Application>
  <PresentationFormat>Předvádění na obrazovce (4:3)</PresentationFormat>
  <Paragraphs>62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Austin</vt:lpstr>
      <vt:lpstr>Prezentace aplikace PowerPoint</vt:lpstr>
      <vt:lpstr>KOSMAS</vt:lpstr>
      <vt:lpstr>Prezentace aplikace PowerPoint</vt:lpstr>
      <vt:lpstr>Prezentace aplikace PowerPoint</vt:lpstr>
      <vt:lpstr>Prezentace aplikace PowerPoint</vt:lpstr>
      <vt:lpstr>Úkoly pro žáky: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Učitel</cp:lastModifiedBy>
  <cp:revision>14</cp:revision>
  <dcterms:created xsi:type="dcterms:W3CDTF">2012-10-04T17:02:39Z</dcterms:created>
  <dcterms:modified xsi:type="dcterms:W3CDTF">2014-09-18T15:15:06Z</dcterms:modified>
</cp:coreProperties>
</file>