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2A54C5-1D2A-466C-B6A0-AD5BF00D7CFC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15674-C2C6-45D1-8F00-D09323CF72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673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15674-C2C6-45D1-8F00-D09323CF721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887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48C701-9C6A-4242-86FF-595157E0CB8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565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48C701-9C6A-4242-86FF-595157E0CB8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7427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48C701-9C6A-4242-86FF-595157E0CB8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06524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48C701-9C6A-4242-86FF-595157E0CB8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71590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48C701-9C6A-4242-86FF-595157E0CB8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4329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715674-C2C6-45D1-8F00-D09323CF721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1499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5478168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Jazyk a jazyková komunikace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8.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Český jazyk a literatura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Prezentace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Sylva Ludvíková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Dalimil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Kronikář</a:t>
                      </a:r>
                      <a:r>
                        <a:rPr lang="cs-CZ" sz="1400" b="1" baseline="0" smtClean="0">
                          <a:latin typeface="+mn-lt"/>
                        </a:rPr>
                        <a:t> Dalimil</a:t>
                      </a:r>
                      <a:endParaRPr lang="cs-CZ" sz="1400" b="1" dirty="0" smtClean="0">
                        <a:latin typeface="+mn-lt"/>
                      </a:endParaRPr>
                    </a:p>
                    <a:p>
                      <a:endParaRPr lang="cs-CZ" sz="1400" b="1" dirty="0" smtClean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1.10.2013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+mn-lt"/>
                        </a:rPr>
                        <a:t>15.10.2013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908720"/>
            <a:ext cx="7772400" cy="1944216"/>
          </a:xfrm>
        </p:spPr>
        <p:txBody>
          <a:bodyPr>
            <a:normAutofit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Dalimil	</a:t>
            </a:r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512168"/>
          </a:xfrm>
        </p:spPr>
        <p:txBody>
          <a:bodyPr>
            <a:normAutofit fontScale="77500" lnSpcReduction="20000"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? – po r. 1315</a:t>
            </a:r>
          </a:p>
          <a:p>
            <a:r>
              <a:rPr lang="cs-CZ" sz="4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Neznámý autor, který vytvořil nejstarší historické dílo psané česky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072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r>
              <a:rPr lang="cs-CZ" dirty="0" smtClean="0"/>
              <a:t>Kronika vznikala v neklidné době na počátku 14. století, kdy v Čechách vymírá rod Přemyslovců, který v českých zemích vládl více jak čtyři století.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852936"/>
            <a:ext cx="5056129" cy="2795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72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Jméno kroniky je historickým omylem. Způsobil jej později kronikář Václav Hájek z Libočan, který mezi prameny své kroniky uvedl jakéhosi Dalimila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Mezeříčského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kroniky líčí dějiny ve shodě s biblí od potopy světa a stavby Babylonské věže, při níž došlo ke zmatení jazyků a vedle jiných národů tak vznikli i Slované. Dál pokračuje příchodem muže jménem Čech do našich zemí, vypráví pověst o Krokovi, o Libuši a Přemyslovi  atd.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9000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dirty="0" smtClean="0"/>
              <a:t>Kronika končí nástupem Jana Lucemburského na trůn.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352" y="2276872"/>
            <a:ext cx="3024336" cy="3024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6163" y="2276455"/>
            <a:ext cx="4252248" cy="3010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538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Historická cena je nevalná, její autor tápe v datech a některé události popisuje nepřesně, zmateně. Opíral se zřejmě o starší Kosmovu kroniku, ale některé události si nově přimyslel nebo obměnil podle tradice a ústního podání.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Jedinečnost Dalimilovy kroniky spočívá v autorově vylíčení tehdejších názorů, v jeho úvahách a v poučeních, která vkládá do textu.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Dílo o zhruba 4600 verších je psáno prostým jazykem, který je srozumitelný širokému publiku.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688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582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Vyhledej v textu odpovědi na otázky:</a:t>
            </a:r>
          </a:p>
          <a:p>
            <a:r>
              <a:rPr lang="cs-CZ" dirty="0" smtClean="0"/>
              <a:t>1) Kolik let vládl rod Přemyslovců?</a:t>
            </a:r>
          </a:p>
          <a:p>
            <a:endParaRPr lang="cs-CZ" dirty="0" smtClean="0"/>
          </a:p>
          <a:p>
            <a:r>
              <a:rPr lang="cs-CZ" dirty="0" smtClean="0"/>
              <a:t>2) Popiš, jak vznikl název </a:t>
            </a:r>
            <a:r>
              <a:rPr lang="cs-CZ" smtClean="0"/>
              <a:t>kroniky?</a:t>
            </a:r>
          </a:p>
          <a:p>
            <a:endParaRPr lang="cs-CZ" dirty="0" smtClean="0"/>
          </a:p>
          <a:p>
            <a:r>
              <a:rPr lang="cs-CZ" dirty="0" smtClean="0"/>
              <a:t>3) V čem spočívá jedinečnost Dalimilovy kroniky?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31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357</Words>
  <Application>Microsoft Office PowerPoint</Application>
  <PresentationFormat>Předvádění na obrazovce (4:3)</PresentationFormat>
  <Paragraphs>55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Dalimil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Úkoly pro žáky: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12</cp:revision>
  <dcterms:created xsi:type="dcterms:W3CDTF">2012-10-04T17:02:39Z</dcterms:created>
  <dcterms:modified xsi:type="dcterms:W3CDTF">2014-03-23T16:11:55Z</dcterms:modified>
</cp:coreProperties>
</file>