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9" r:id="rId3"/>
    <p:sldId id="299" r:id="rId4"/>
    <p:sldId id="301" r:id="rId5"/>
    <p:sldId id="302" r:id="rId6"/>
    <p:sldId id="303" r:id="rId7"/>
    <p:sldId id="304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71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III/2-15-14_IZOLAČNÍ MATERIÁLY-II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TUHÁ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1052736"/>
            <a:ext cx="18014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Termoplasty: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2258" y="1505273"/>
            <a:ext cx="81586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Polyetylen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(nízkotlaký, vysokotlaký, </a:t>
            </a:r>
            <a:r>
              <a:rPr lang="cs-CZ" sz="2400" smtClean="0">
                <a:latin typeface="Times New Roman"/>
                <a:ea typeface="Times New Roman"/>
              </a:rPr>
              <a:t>pěnový) - používá se 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izolaci vodičů </a:t>
            </a:r>
            <a:r>
              <a:rPr lang="cs-CZ" sz="2400">
                <a:latin typeface="Times New Roman"/>
                <a:ea typeface="Times New Roman"/>
              </a:rPr>
              <a:t>a kabelů.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25288" y="2336270"/>
            <a:ext cx="81586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Polystyren</a:t>
            </a:r>
            <a:r>
              <a:rPr lang="cs-CZ" sz="2400" smtClean="0">
                <a:latin typeface="Times New Roman"/>
                <a:ea typeface="Times New Roman"/>
              </a:rPr>
              <a:t> - používá </a:t>
            </a:r>
            <a:r>
              <a:rPr lang="cs-CZ" sz="2400">
                <a:latin typeface="Times New Roman"/>
                <a:ea typeface="Times New Roman"/>
              </a:rPr>
              <a:t>se na výrobu součástek pro VF techniku, VF kabely. </a:t>
            </a:r>
            <a:r>
              <a:rPr lang="cs-CZ" sz="2400" smtClean="0">
                <a:latin typeface="Times New Roman"/>
                <a:ea typeface="Times New Roman"/>
              </a:rPr>
              <a:t>Pěnový </a:t>
            </a:r>
            <a:r>
              <a:rPr lang="cs-CZ" sz="2400">
                <a:latin typeface="Times New Roman"/>
                <a:ea typeface="Times New Roman"/>
              </a:rPr>
              <a:t>polystyren slouží jako tepelná izolace a obalová technika</a:t>
            </a:r>
            <a:r>
              <a:rPr lang="pt-BR" sz="240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12258" y="3645024"/>
            <a:ext cx="81641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Polytetrafluoretylen</a:t>
            </a:r>
            <a:r>
              <a:rPr lang="cs-CZ" sz="2400">
                <a:latin typeface="Times New Roman"/>
                <a:ea typeface="Times New Roman"/>
              </a:rPr>
              <a:t> –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teflon</a:t>
            </a:r>
            <a:r>
              <a:rPr lang="cs-CZ" sz="2400" smtClean="0">
                <a:latin typeface="Times New Roman"/>
                <a:ea typeface="Times New Roman"/>
              </a:rPr>
              <a:t> - je </a:t>
            </a:r>
            <a:r>
              <a:rPr lang="cs-CZ" sz="2400">
                <a:latin typeface="Times New Roman"/>
                <a:ea typeface="Times New Roman"/>
              </a:rPr>
              <a:t>to nejkvalitnější polymerní izolant, má vysokou chemickou odolnost do teploty 250°C</a:t>
            </a:r>
            <a:r>
              <a:rPr lang="cs-CZ" sz="2400" smtClean="0">
                <a:latin typeface="Times New Roman"/>
                <a:ea typeface="Times New Roman"/>
              </a:rPr>
              <a:t>, není </a:t>
            </a:r>
            <a:r>
              <a:rPr lang="cs-CZ" sz="2400">
                <a:latin typeface="Times New Roman"/>
                <a:ea typeface="Times New Roman"/>
              </a:rPr>
              <a:t>hořlavý ani nasákavý.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2747" y="4845353"/>
            <a:ext cx="813813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Polyvinilchlorid –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PVC </a:t>
            </a:r>
            <a:r>
              <a:rPr lang="cs-CZ" sz="2400" smtClean="0">
                <a:latin typeface="Times New Roman"/>
                <a:ea typeface="Times New Roman"/>
              </a:rPr>
              <a:t>- měkčený </a:t>
            </a:r>
            <a:r>
              <a:rPr lang="cs-CZ" sz="2400">
                <a:latin typeface="Times New Roman"/>
                <a:ea typeface="Times New Roman"/>
              </a:rPr>
              <a:t>se používá na izolace kabelů a vodičů, není vhodný pro VF techniku a pájení.</a:t>
            </a:r>
          </a:p>
        </p:txBody>
      </p:sp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1074649"/>
            <a:ext cx="8143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Polymetylmetakrylát</a:t>
            </a:r>
            <a:r>
              <a:rPr lang="cs-CZ" sz="2400" smtClean="0">
                <a:latin typeface="Times New Roman"/>
                <a:ea typeface="Times New Roman"/>
              </a:rPr>
              <a:t> - odolává </a:t>
            </a:r>
            <a:r>
              <a:rPr lang="cs-CZ" sz="2400">
                <a:latin typeface="Times New Roman"/>
                <a:ea typeface="Times New Roman"/>
              </a:rPr>
              <a:t>el. oblouku a </a:t>
            </a:r>
            <a:r>
              <a:rPr lang="cs-CZ" sz="2400" smtClean="0">
                <a:latin typeface="Times New Roman"/>
                <a:ea typeface="Times New Roman"/>
              </a:rPr>
              <a:t>klimatickým podmínkám.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Je </a:t>
            </a:r>
            <a:r>
              <a:rPr lang="cs-CZ" sz="2400">
                <a:latin typeface="Times New Roman"/>
                <a:ea typeface="Times New Roman"/>
              </a:rPr>
              <a:t>vhodný jako konstrukční materiál.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TUHÁ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44091" y="2348880"/>
            <a:ext cx="814370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Polykarbonáty</a:t>
            </a:r>
            <a:r>
              <a:rPr lang="cs-CZ" sz="2400">
                <a:latin typeface="Times New Roman"/>
                <a:ea typeface="Times New Roman"/>
              </a:rPr>
              <a:t> - mají dobré el. i mech. vlastnosti, malou </a:t>
            </a:r>
            <a:r>
              <a:rPr lang="cs-CZ" sz="2400" smtClean="0">
                <a:latin typeface="Times New Roman"/>
                <a:ea typeface="Times New Roman"/>
              </a:rPr>
              <a:t>navlhavost i </a:t>
            </a:r>
            <a:r>
              <a:rPr lang="cs-CZ" sz="2400">
                <a:latin typeface="Times New Roman"/>
                <a:ea typeface="Times New Roman"/>
              </a:rPr>
              <a:t>nasákavost.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Vyrábí </a:t>
            </a:r>
            <a:r>
              <a:rPr lang="cs-CZ" sz="2400">
                <a:latin typeface="Times New Roman"/>
                <a:ea typeface="Times New Roman"/>
              </a:rPr>
              <a:t>se z nich </a:t>
            </a:r>
            <a:r>
              <a:rPr lang="cs-CZ" sz="2400" smtClean="0">
                <a:latin typeface="Times New Roman"/>
                <a:ea typeface="Times New Roman"/>
              </a:rPr>
              <a:t>součásky pracující </a:t>
            </a:r>
            <a:r>
              <a:rPr lang="cs-CZ" sz="2400">
                <a:latin typeface="Times New Roman"/>
                <a:ea typeface="Times New Roman"/>
              </a:rPr>
              <a:t>v teplotách do </a:t>
            </a:r>
            <a:r>
              <a:rPr lang="cs-CZ" sz="2400" smtClean="0">
                <a:latin typeface="Times New Roman"/>
                <a:ea typeface="Times New Roman"/>
              </a:rPr>
              <a:t>130°C -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především CD.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0089" y="4077072"/>
            <a:ext cx="8143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Polyuretany</a:t>
            </a:r>
            <a:r>
              <a:rPr lang="cs-CZ" sz="2400" smtClean="0">
                <a:latin typeface="Times New Roman"/>
                <a:ea typeface="Times New Roman"/>
              </a:rPr>
              <a:t> - mají </a:t>
            </a:r>
            <a:r>
              <a:rPr lang="cs-CZ" sz="2400">
                <a:latin typeface="Times New Roman"/>
                <a:ea typeface="Times New Roman"/>
              </a:rPr>
              <a:t>vynikající mech. vlastnosti jako polyamidy, ale lepší el. vlastnosti.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Vyrábí </a:t>
            </a:r>
            <a:r>
              <a:rPr lang="cs-CZ" sz="2400">
                <a:latin typeface="Times New Roman"/>
                <a:ea typeface="Times New Roman"/>
              </a:rPr>
              <a:t>se z </a:t>
            </a:r>
            <a:r>
              <a:rPr lang="cs-CZ" sz="2400" smtClean="0">
                <a:latin typeface="Times New Roman"/>
                <a:ea typeface="Times New Roman"/>
              </a:rPr>
              <a:t>nich pláště </a:t>
            </a:r>
            <a:r>
              <a:rPr lang="cs-CZ" sz="2400">
                <a:latin typeface="Times New Roman"/>
                <a:ea typeface="Times New Roman"/>
              </a:rPr>
              <a:t>kabelů, elektroizolační laky a lepidla.</a:t>
            </a:r>
          </a:p>
        </p:txBody>
      </p:sp>
    </p:spTree>
    <p:extLst>
      <p:ext uri="{BB962C8B-B14F-4D97-AF65-F5344CB8AC3E}">
        <p14:creationId xmlns:p14="http://schemas.microsoft.com/office/powerpoint/2010/main" val="339012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1442393"/>
            <a:ext cx="805479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Fenolformaldehydové pryskyřice </a:t>
            </a:r>
            <a:r>
              <a:rPr lang="cs-CZ" sz="2400">
                <a:latin typeface="Times New Roman"/>
                <a:ea typeface="Times New Roman"/>
              </a:rPr>
              <a:t>(fenoplasty</a:t>
            </a:r>
            <a:r>
              <a:rPr lang="cs-CZ" sz="2400" smtClean="0">
                <a:latin typeface="Times New Roman"/>
                <a:ea typeface="Times New Roman"/>
              </a:rPr>
              <a:t>) -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bakelit</a:t>
            </a:r>
            <a:r>
              <a:rPr lang="cs-CZ" sz="2400">
                <a:latin typeface="Times New Roman"/>
                <a:ea typeface="Times New Roman"/>
              </a:rPr>
              <a:t>.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Laky</a:t>
            </a:r>
            <a:r>
              <a:rPr lang="cs-CZ" sz="2400">
                <a:latin typeface="Times New Roman"/>
                <a:ea typeface="Times New Roman"/>
              </a:rPr>
              <a:t>, lepidla, vrstvené materiály, zalévací a </a:t>
            </a:r>
            <a:r>
              <a:rPr lang="cs-CZ" sz="2400" smtClean="0">
                <a:latin typeface="Times New Roman"/>
                <a:ea typeface="Times New Roman"/>
              </a:rPr>
              <a:t>lisovací materiály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TUHÁ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980728"/>
            <a:ext cx="68751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Reaktoplasty (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Vytvrzovatelné teplem nebo chemicky):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2748" y="2630631"/>
            <a:ext cx="81437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Polyesterové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pryskyřice </a:t>
            </a:r>
            <a:r>
              <a:rPr lang="cs-CZ" sz="2400" smtClean="0">
                <a:latin typeface="Times New Roman"/>
                <a:ea typeface="Times New Roman"/>
              </a:rPr>
              <a:t>- mají </a:t>
            </a:r>
            <a:r>
              <a:rPr lang="cs-CZ" sz="2400">
                <a:latin typeface="Times New Roman"/>
                <a:ea typeface="Times New Roman"/>
              </a:rPr>
              <a:t>dobré el. vlastnosti, chemicky jsou odolné.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Použití: laky, pojiva pro sklolamináty, lisovací, impregnační a zalévací materiály.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Výrobky jsou </a:t>
            </a:r>
            <a:r>
              <a:rPr lang="cs-CZ" sz="2400">
                <a:latin typeface="Times New Roman"/>
                <a:ea typeface="Times New Roman"/>
              </a:rPr>
              <a:t>rozměrově </a:t>
            </a:r>
            <a:r>
              <a:rPr lang="cs-CZ" sz="2400" smtClean="0">
                <a:latin typeface="Times New Roman"/>
                <a:ea typeface="Times New Roman"/>
              </a:rPr>
              <a:t>velmi stabilní.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12324" y="4595644"/>
            <a:ext cx="815806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Epoxidové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pryskyřice </a:t>
            </a:r>
            <a:r>
              <a:rPr lang="cs-CZ" sz="2400" smtClean="0">
                <a:latin typeface="Times New Roman"/>
                <a:ea typeface="Times New Roman"/>
              </a:rPr>
              <a:t>- mají </a:t>
            </a:r>
            <a:r>
              <a:rPr lang="cs-CZ" sz="2400">
                <a:latin typeface="Times New Roman"/>
                <a:ea typeface="Times New Roman"/>
              </a:rPr>
              <a:t>velmi dobré el. vlastnosti, velkou mech. pevnost, velkou odolnost proti </a:t>
            </a:r>
            <a:r>
              <a:rPr lang="cs-CZ" sz="2400" smtClean="0">
                <a:latin typeface="Times New Roman"/>
                <a:ea typeface="Times New Roman"/>
              </a:rPr>
              <a:t>vlhkosti.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Slouží </a:t>
            </a:r>
            <a:r>
              <a:rPr lang="cs-CZ" sz="2400">
                <a:latin typeface="Times New Roman"/>
                <a:ea typeface="Times New Roman"/>
              </a:rPr>
              <a:t>k </a:t>
            </a:r>
            <a:r>
              <a:rPr lang="cs-CZ" sz="2400" smtClean="0">
                <a:latin typeface="Times New Roman"/>
                <a:ea typeface="Times New Roman"/>
              </a:rPr>
              <a:t> impregnaci</a:t>
            </a:r>
            <a:r>
              <a:rPr lang="cs-CZ" sz="2400">
                <a:latin typeface="Times New Roman"/>
                <a:ea typeface="Times New Roman"/>
              </a:rPr>
              <a:t>, odlévání, lisovací látky a jako </a:t>
            </a:r>
            <a:r>
              <a:rPr lang="cs-CZ" sz="2400" smtClean="0">
                <a:latin typeface="Times New Roman"/>
                <a:ea typeface="Times New Roman"/>
              </a:rPr>
              <a:t>složka elektroizolačních </a:t>
            </a:r>
            <a:r>
              <a:rPr lang="cs-CZ" sz="2400">
                <a:latin typeface="Times New Roman"/>
                <a:ea typeface="Times New Roman"/>
              </a:rPr>
              <a:t>laků, laminátů a při výrobě plošných spojů.</a:t>
            </a:r>
          </a:p>
        </p:txBody>
      </p:sp>
    </p:spTree>
    <p:extLst>
      <p:ext uri="{BB962C8B-B14F-4D97-AF65-F5344CB8AC3E}">
        <p14:creationId xmlns:p14="http://schemas.microsoft.com/office/powerpoint/2010/main" val="396598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1514401"/>
            <a:ext cx="805479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Jejich základní vlastností je velká pružnost v širokém rozmezí teplot. Zlepšení </a:t>
            </a:r>
            <a:r>
              <a:rPr lang="cs-CZ" sz="2400">
                <a:latin typeface="Times New Roman"/>
                <a:ea typeface="Times New Roman"/>
              </a:rPr>
              <a:t>vlastností </a:t>
            </a:r>
            <a:r>
              <a:rPr lang="cs-CZ" sz="2400" smtClean="0">
                <a:latin typeface="Times New Roman"/>
                <a:ea typeface="Times New Roman"/>
              </a:rPr>
              <a:t>se dosahuje vulkanizací.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TUHÁ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1052736"/>
            <a:ext cx="16690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Elastomery: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2748" y="2345398"/>
            <a:ext cx="81437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Základní látkou je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kaučuk</a:t>
            </a:r>
            <a:r>
              <a:rPr lang="cs-CZ" sz="2400">
                <a:latin typeface="Times New Roman"/>
                <a:ea typeface="Times New Roman"/>
              </a:rPr>
              <a:t>, vulkanizací vzniká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pryž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851920" y="2940904"/>
            <a:ext cx="48245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8575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přírodní</a:t>
            </a:r>
          </a:p>
          <a:p>
            <a:pPr indent="-28575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s</a:t>
            </a:r>
            <a:r>
              <a:rPr lang="cs-CZ" sz="2400">
                <a:latin typeface="Times New Roman"/>
                <a:ea typeface="Times New Roman"/>
              </a:rPr>
              <a:t>yntetický</a:t>
            </a:r>
          </a:p>
          <a:p>
            <a:pPr indent="-28575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termoplastický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1401" y="2921169"/>
            <a:ext cx="27616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Rozlišujeme kaučuk: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91401" y="4077072"/>
            <a:ext cx="35789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Vrstvené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tvrzené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materiály: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91400" y="4538737"/>
            <a:ext cx="80850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t-BR" sz="2400">
                <a:latin typeface="Times New Roman"/>
                <a:ea typeface="Times New Roman"/>
              </a:rPr>
              <a:t>Kartity a textity se vyrábějí z plniva a pojiva. Plnivem je papír (pertinax) nebo tkanina</a:t>
            </a:r>
            <a:r>
              <a:rPr lang="pt-BR" sz="2400">
                <a:latin typeface="Times New Roman"/>
                <a:ea typeface="Times New Roman"/>
              </a:rPr>
              <a:t>,</a:t>
            </a:r>
            <a:r>
              <a:rPr lang="cs-CZ" sz="2400">
                <a:latin typeface="Times New Roman"/>
                <a:ea typeface="Times New Roman"/>
              </a:rPr>
              <a:t> pojivem </a:t>
            </a:r>
            <a:r>
              <a:rPr lang="cs-CZ" sz="2400">
                <a:latin typeface="Times New Roman"/>
                <a:ea typeface="Times New Roman"/>
              </a:rPr>
              <a:t>reaktoplastická nebo fenolformaldehydová pryskyřice.</a:t>
            </a:r>
          </a:p>
        </p:txBody>
      </p:sp>
    </p:spTree>
    <p:extLst>
      <p:ext uri="{BB962C8B-B14F-4D97-AF65-F5344CB8AC3E}">
        <p14:creationId xmlns:p14="http://schemas.microsoft.com/office/powerpoint/2010/main" val="1284519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347" y="476672"/>
            <a:ext cx="81761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Textity - </a:t>
            </a:r>
            <a:r>
              <a:rPr lang="cs-CZ" sz="2400">
                <a:latin typeface="Times New Roman"/>
                <a:ea typeface="Times New Roman"/>
              </a:rPr>
              <a:t>s </a:t>
            </a:r>
            <a:r>
              <a:rPr lang="cs-CZ" sz="2400">
                <a:latin typeface="Times New Roman"/>
                <a:ea typeface="Times New Roman"/>
              </a:rPr>
              <a:t>organickými 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nebo </a:t>
            </a:r>
            <a:r>
              <a:rPr lang="cs-CZ" sz="2400">
                <a:latin typeface="Times New Roman"/>
                <a:ea typeface="Times New Roman"/>
              </a:rPr>
              <a:t>anorganickými </a:t>
            </a:r>
            <a:r>
              <a:rPr lang="cs-CZ" sz="2400" smtClean="0">
                <a:latin typeface="Times New Roman"/>
                <a:ea typeface="Times New Roman"/>
              </a:rPr>
              <a:t>přízemi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>
                <a:latin typeface="Times New Roman"/>
                <a:ea typeface="Times New Roman"/>
              </a:rPr>
              <a:t>označují </a:t>
            </a:r>
            <a:r>
              <a:rPr lang="cs-CZ" sz="2400" smtClean="0">
                <a:latin typeface="Times New Roman"/>
                <a:ea typeface="Times New Roman"/>
              </a:rPr>
              <a:t>jako sklotextity</a:t>
            </a:r>
            <a:r>
              <a:rPr lang="cs-CZ" sz="2400">
                <a:latin typeface="Times New Roman"/>
                <a:ea typeface="Times New Roman"/>
              </a:rPr>
              <a:t>. Jako pojivo se používají epoxidy, polyestery a silikony.</a:t>
            </a: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3637" y="1844824"/>
            <a:ext cx="81437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Kuprexkart</a:t>
            </a:r>
            <a:r>
              <a:rPr lang="cs-CZ" sz="2400">
                <a:latin typeface="Times New Roman"/>
                <a:ea typeface="Times New Roman"/>
              </a:rPr>
              <a:t> 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kuprextit</a:t>
            </a:r>
            <a:r>
              <a:rPr lang="cs-CZ" sz="2400">
                <a:latin typeface="Times New Roman"/>
                <a:ea typeface="Times New Roman"/>
              </a:rPr>
              <a:t> slouží k výrobě desek plošných spojů.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00" y="2636912"/>
            <a:ext cx="3870114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487" y="2636912"/>
            <a:ext cx="3856968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1403648" y="2306489"/>
            <a:ext cx="288032" cy="8344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7753998">
            <a:off x="4030594" y="1622920"/>
            <a:ext cx="288032" cy="245100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22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2154</TotalTime>
  <Words>469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178</cp:revision>
  <dcterms:created xsi:type="dcterms:W3CDTF">2013-03-27T08:46:28Z</dcterms:created>
  <dcterms:modified xsi:type="dcterms:W3CDTF">2014-04-02T09:10:55Z</dcterms:modified>
</cp:coreProperties>
</file>