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82" r:id="rId5"/>
    <p:sldId id="284" r:id="rId6"/>
    <p:sldId id="274" r:id="rId7"/>
    <p:sldId id="285" r:id="rId8"/>
    <p:sldId id="283" r:id="rId9"/>
    <p:sldId id="275" r:id="rId10"/>
    <p:sldId id="278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Číslicová technika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III/2-11-09_Binární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komparátor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Janyška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 Digitální technika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10.06.2013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Binární komparátor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34963" y="1268760"/>
            <a:ext cx="7848872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Jedná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se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o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kombinační logický obvod, jehož vstupem jsou dvě binární čísla a jehož výstupem je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logická hodnota, která generuje </a:t>
            </a:r>
            <a:r>
              <a:rPr lang="cs-CZ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shodu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 nebo </a:t>
            </a:r>
            <a:r>
              <a:rPr lang="cs-CZ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neshodu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 vstupních čísel.</a:t>
            </a:r>
            <a:endParaRPr lang="cs-CZ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21605" y="2810156"/>
            <a:ext cx="78488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Protože operace porovnání dvou čísel 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základní operací ve výpočetní technice,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komparátor je důležitý obvod pro výpočetní techniku.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4149080"/>
            <a:ext cx="78149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 bývá označován jako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Exclusive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nebo též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5204" y="4640850"/>
            <a:ext cx="3598631" cy="150016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605" y="4610744"/>
            <a:ext cx="3598628" cy="150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4868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Binární komparátor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37614" y="1241177"/>
            <a:ext cx="79668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Rozeznáváme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komparátory identity a komparátory velikosti.</a:t>
            </a:r>
          </a:p>
        </p:txBody>
      </p:sp>
      <p:sp>
        <p:nvSpPr>
          <p:cNvPr id="9" name="Obdélník 8"/>
          <p:cNvSpPr/>
          <p:nvPr/>
        </p:nvSpPr>
        <p:spPr>
          <a:xfrm>
            <a:off x="637614" y="1841572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první skupiny se porovnává vstupní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binární údaj s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pevným bitovým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vzorem nebo s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jiným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vstupním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binárním číslem.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22268" y="3013502"/>
            <a:ext cx="79668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Testování, zda je vstupní vektor identický s pevným vzorem, představuje jednoduchý logický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součin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939" y="4221088"/>
            <a:ext cx="5882122" cy="2088232"/>
          </a:xfrm>
          <a:prstGeom prst="rect">
            <a:avLst/>
          </a:prstGeom>
        </p:spPr>
      </p:pic>
      <p:sp>
        <p:nvSpPr>
          <p:cNvPr id="7" name="Šipka dolů 6"/>
          <p:cNvSpPr/>
          <p:nvPr/>
        </p:nvSpPr>
        <p:spPr>
          <a:xfrm>
            <a:off x="8100392" y="3717032"/>
            <a:ext cx="432048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4868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Binární komparátor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1561" y="2276872"/>
            <a:ext cx="79668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akový obvod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dva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vstupy (A </a:t>
            </a:r>
            <a:r>
              <a:rPr lang="cs-CZ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B) a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jeden výstup, který generuje signál o shodě vstupních binárních číslech A</a:t>
            </a:r>
            <a:r>
              <a:rPr lang="cs-CZ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B</a:t>
            </a:r>
            <a:r>
              <a:rPr lang="cs-CZ" sz="2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400" baseline="-25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1020806"/>
            <a:ext cx="79668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Testování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shody dvou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vstupních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čísel vyžaduje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srovnat jednotlivé dvojice odpovídajících si bitů a vytvořit součin dílčích výsledků srovnání.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29000"/>
            <a:ext cx="49149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lů 4"/>
          <p:cNvSpPr/>
          <p:nvPr/>
        </p:nvSpPr>
        <p:spPr>
          <a:xfrm>
            <a:off x="7380312" y="3429000"/>
            <a:ext cx="43204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01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89612" y="836712"/>
            <a:ext cx="811483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Pravdivostní výrazy obvodu jsou uvedeny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 následující tabulce.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015" y="1484784"/>
            <a:ext cx="7041874" cy="275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http://www.copsu.cz/mikrop/didakticka_pomucka/cislicova_technika/komb_log_obvody/komparatory/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40489"/>
            <a:ext cx="3489618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143000" y="2332196"/>
          <a:ext cx="6400800" cy="274320"/>
        </p:xfrm>
        <a:graphic>
          <a:graphicData uri="http://schemas.openxmlformats.org/drawingml/2006/table">
            <a:tbl>
              <a:tblPr/>
              <a:tblGrid>
                <a:gridCol w="704088"/>
                <a:gridCol w="5696712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/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57" name="Picture 9" descr="http://www.copsu.cz/mikrop/didakticka_pomucka/cislicova_technika/komb_log_obvody/komparatory/3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301208"/>
            <a:ext cx="3489618" cy="55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4860032" y="4516378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 XOR se vyrábí jako integrovaný obvod SN 7486, který obsahuje čtveřici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hradel.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5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460824" y="764704"/>
            <a:ext cx="81148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Obvody typu XOR nacházejí řadu uplatnění v 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logických schématech a </a:t>
            </a:r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 obvodech pro aritmetické 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operace.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0824" y="3429000"/>
            <a:ext cx="81148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Rovněž testování identity dvou vstupních bitů je vyžadováno například u adresových dekodérů.</a:t>
            </a:r>
          </a:p>
        </p:txBody>
      </p:sp>
    </p:spTree>
    <p:extLst>
      <p:ext uri="{BB962C8B-B14F-4D97-AF65-F5344CB8AC3E}">
        <p14:creationId xmlns:p14="http://schemas.microsoft.com/office/powerpoint/2010/main" val="5429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36191" y="476672"/>
            <a:ext cx="8140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Příklad zapojení na obrázku je komparátor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pro porovnání dvou n-bitových čísel A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B. Jsou zde použity obvody XOR typu SN 7486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191" y="1844824"/>
            <a:ext cx="4467857" cy="40347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220072" y="1677001"/>
            <a:ext cx="3347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přivedeno na obvod XOR přímo, zatímco číslo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připojeno přes invertor. Tímto zapojením získáme na výstupech XOR hradel X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až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sz="2400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logickou funkci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 porovnání identity dvou čísel.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3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Výstupy </a:t>
            </a:r>
            <a:r>
              <a:rPr lang="cs-CZ" sz="2400" dirty="0">
                <a:latin typeface="Times New Roman"/>
                <a:ea typeface="Times New Roman"/>
              </a:rPr>
              <a:t>členů XOR přivedeme na hradlo NAND. Pokud budou čísla </a:t>
            </a:r>
            <a:r>
              <a:rPr lang="cs-CZ" sz="2400" dirty="0" err="1">
                <a:latin typeface="Times New Roman"/>
                <a:ea typeface="Times New Roman"/>
              </a:rPr>
              <a:t>An</a:t>
            </a:r>
            <a:r>
              <a:rPr lang="cs-CZ" sz="2400" dirty="0">
                <a:latin typeface="Times New Roman"/>
                <a:ea typeface="Times New Roman"/>
              </a:rPr>
              <a:t> a </a:t>
            </a:r>
            <a:r>
              <a:rPr lang="cs-CZ" sz="2400" dirty="0" err="1">
                <a:latin typeface="Times New Roman"/>
                <a:ea typeface="Times New Roman"/>
              </a:rPr>
              <a:t>Bn</a:t>
            </a:r>
            <a:r>
              <a:rPr lang="cs-CZ" sz="2400" dirty="0">
                <a:latin typeface="Times New Roman"/>
                <a:ea typeface="Times New Roman"/>
              </a:rPr>
              <a:t> shodná ve všech bitech, bude výstup Y roven logické 0, pokud se čísla budou lišit alespoň v jediném bitu, bude výstup Y ve stavu logická 1. 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1560" y="2204864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Délka porovnávaných binárních čísel závisí na počtu vstupů výstupního hradla NAND. Např. pro čtyřbitová čísla použijeme čtyřvstupové hradlo </a:t>
            </a:r>
            <a:r>
              <a:rPr lang="cs-CZ" sz="2400" dirty="0" smtClean="0">
                <a:solidFill>
                  <a:srgbClr val="C00000"/>
                </a:solidFill>
                <a:latin typeface="Times New Roman"/>
                <a:ea typeface="Times New Roman"/>
              </a:rPr>
              <a:t>7420</a:t>
            </a:r>
            <a:r>
              <a:rPr lang="cs-CZ" sz="2400" dirty="0" smtClean="0">
                <a:latin typeface="Times New Roman"/>
                <a:ea typeface="Times New Roman"/>
              </a:rPr>
              <a:t>.</a:t>
            </a:r>
            <a:endParaRPr lang="cs-CZ" sz="2400" dirty="0">
              <a:latin typeface="Times New Roman"/>
              <a:ea typeface="Times New Roman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501008"/>
            <a:ext cx="4597056" cy="2844316"/>
          </a:xfrm>
          <a:prstGeom prst="rect">
            <a:avLst/>
          </a:prstGeom>
        </p:spPr>
      </p:pic>
      <p:sp>
        <p:nvSpPr>
          <p:cNvPr id="6" name="Šipka dolů 5"/>
          <p:cNvSpPr/>
          <p:nvPr/>
        </p:nvSpPr>
        <p:spPr>
          <a:xfrm>
            <a:off x="5724128" y="3405193"/>
            <a:ext cx="50405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68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05810" y="620688"/>
            <a:ext cx="78488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 porovnání binárních čísel více bitů se používá komparátor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dvou binárních nebo BCD čísel, který má tři srovnávací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výstupy</a:t>
            </a:r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Dokáže rozpoznat, jestli je A &gt; B, A &lt; B nebo A = B.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Další výhodou tohoto obvodu je, že může být řazen do kaskády pro rozšíření délky binárních čísel. </a:t>
            </a:r>
            <a:endParaRPr lang="cs-CZ" sz="24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02" y="2924944"/>
            <a:ext cx="4212337" cy="3016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ů 3"/>
          <p:cNvSpPr/>
          <p:nvPr/>
        </p:nvSpPr>
        <p:spPr>
          <a:xfrm>
            <a:off x="5868144" y="2780928"/>
            <a:ext cx="57606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4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výuce systémů pro číslicovou techniku. Žáci na základě studia vytváří číslicové el. obvody zaměřené 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zabezpečovací systémy.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2108</TotalTime>
  <Words>489</Words>
  <Application>Microsoft Office PowerPoint</Application>
  <PresentationFormat>Předvádění na obrazovce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160</cp:revision>
  <dcterms:created xsi:type="dcterms:W3CDTF">2013-03-27T08:46:28Z</dcterms:created>
  <dcterms:modified xsi:type="dcterms:W3CDTF">2013-06-24T08:21:11Z</dcterms:modified>
</cp:coreProperties>
</file>