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83" r:id="rId9"/>
    <p:sldId id="27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III/2-11-14_Klopný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 typu „D“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0956" y="317847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Klopný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obvod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„D“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řízený úrovní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853261"/>
            <a:ext cx="8116291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Nejjednodušším sekvenčním obvodem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je klopný obvod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„R-S“,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který vykazuje tzv.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zakázaný stav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0450" y="2132856"/>
            <a:ext cx="81162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zakázaném stavu jsou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vstupy R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klopného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aktivní. 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takovém případě jsou na obou výstupech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stejné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úrovně, což odporuje požadované funkci.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3538" y="3645024"/>
            <a:ext cx="81162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Zároveň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dochází k tomu, že obvod přejde do náhodného stavu, přejdou-li nyní oba vstupy do opačné úrovně.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2" y="4869160"/>
            <a:ext cx="8116291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Proto nejsou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klopné obvody typu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„R-S!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vhodné pro realizaci složitějších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sekvenčních obvodů.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2265" y="620688"/>
            <a:ext cx="7966833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Předejít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problémům se zakázaným stavem,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lze tak, že se do jednoho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vstupu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zapojí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invertor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032" y="1693948"/>
            <a:ext cx="5901935" cy="2892975"/>
          </a:xfrm>
          <a:prstGeom prst="rect">
            <a:avLst/>
          </a:prstGeom>
        </p:spPr>
      </p:pic>
      <p:sp>
        <p:nvSpPr>
          <p:cNvPr id="9" name="Šipka dolů 8"/>
          <p:cNvSpPr/>
          <p:nvPr/>
        </p:nvSpPr>
        <p:spPr>
          <a:xfrm rot="2683148">
            <a:off x="3696272" y="1451685"/>
            <a:ext cx="216024" cy="4651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7584" y="4653136"/>
            <a:ext cx="7966833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obrázku je patrné, že oba vstupy se spojí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přes invertor a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hodnoty na hradlech nikdy nejsou ve stejném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stavu -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tedy nedojde k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zakázané nestabilitě.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23855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Doplněním obvodu o dvě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hradla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získáme synchronní klopný obvod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úrovní.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4932" y="4437112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Přivedeme-li na vstup E úroveň H,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datové signály jsou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přenášeny na vstupy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obvodu. Úrovní L na vstupu E blokujeme přenos signálů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 se nachází v paměťovém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režimu.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9057" y="1772816"/>
            <a:ext cx="6285885" cy="2547037"/>
          </a:xfrm>
          <a:prstGeom prst="rect">
            <a:avLst/>
          </a:prstGeom>
        </p:spPr>
      </p:pic>
      <p:sp>
        <p:nvSpPr>
          <p:cNvPr id="4" name="Šipka dolů 3"/>
          <p:cNvSpPr/>
          <p:nvPr/>
        </p:nvSpPr>
        <p:spPr>
          <a:xfrm rot="2625147">
            <a:off x="4800030" y="886349"/>
            <a:ext cx="216024" cy="10712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9612" y="620688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Funkce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klopného obvodu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vyjádřena stavovou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tabulkou.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0586" y="2996952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případě, že je vstup E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úrovni H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klopný obvod se při D=H nastaví a při D=L vynuluje. Data ze vstupu D jsou tedy přenášena přímo na výstup Q. 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541683"/>
              </p:ext>
            </p:extLst>
          </p:nvPr>
        </p:nvGraphicFramePr>
        <p:xfrm>
          <a:off x="827584" y="1280636"/>
          <a:ext cx="4087316" cy="1463040"/>
        </p:xfrm>
        <a:graphic>
          <a:graphicData uri="http://schemas.openxmlformats.org/drawingml/2006/table">
            <a:tbl>
              <a:tblPr/>
              <a:tblGrid>
                <a:gridCol w="1021829"/>
                <a:gridCol w="1021829"/>
                <a:gridCol w="1021829"/>
                <a:gridCol w="1021829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Q</a:t>
                      </a:r>
                      <a:r>
                        <a:rPr lang="cs-CZ" baseline="-25000">
                          <a:effectLst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Q</a:t>
                      </a:r>
                      <a:r>
                        <a:rPr lang="cs-CZ" baseline="-25000">
                          <a:effectLst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  <a:r>
                        <a:rPr lang="cs-CZ" baseline="-25000"/>
                        <a:t>n-1</a:t>
                      </a:r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  <a:r>
                        <a:rPr lang="cs-CZ" baseline="-25000" dirty="0"/>
                        <a:t>n-1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3771900" y="1281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761" tIns="6348" rIns="4761" bIns="6348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0586" y="4437112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Přivedeme-li na vstup E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úroveň L,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obvod přejde do paměťového režimu a na výstupech budou úrovně, které odpovídají předchozímu stavu, a to nezávisle na momentální úrovni na vstupu D.</a:t>
            </a:r>
          </a:p>
        </p:txBody>
      </p:sp>
      <p:sp>
        <p:nvSpPr>
          <p:cNvPr id="13" name="Šipka dolů 12"/>
          <p:cNvSpPr/>
          <p:nvPr/>
        </p:nvSpPr>
        <p:spPr>
          <a:xfrm rot="7316018">
            <a:off x="2850394" y="1536937"/>
            <a:ext cx="216024" cy="20021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7419201">
            <a:off x="3454189" y="1940932"/>
            <a:ext cx="216024" cy="33123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6191" y="548680"/>
            <a:ext cx="814026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Chování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klopného obvodu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řízeného úrovní je tak velice podobné paměti.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79981" y="3429000"/>
            <a:ext cx="814026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Schematická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značka klopného obvodu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úrovní.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891" y="4035077"/>
            <a:ext cx="3400692" cy="2310247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 rot="10800000">
            <a:off x="6300192" y="5010180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6189" y="1700808"/>
            <a:ext cx="81402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číslicové technice je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tento obvod označován jako 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„závora“ (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příp.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gated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D). Tento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termín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vystihuje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funkci obvodu, kdy „závora“ ovládaná signálem E povoluje nebo blokuje přenos dat ze vstupu D na výstup Q.</a:t>
            </a:r>
          </a:p>
        </p:txBody>
      </p:sp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6188" y="332656"/>
            <a:ext cx="814026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Funkci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klopného obvodu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řízeného úrovní lze též vyjádřit časovým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diagramem.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114" y="1340768"/>
            <a:ext cx="4824412" cy="3978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Alternativní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realizace klopného obvod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řízeného úrovní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3448" y="4175579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uvedeno upravené zapojení klopného obvodu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úrovní,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které k invertování vstupního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signálu využívá hradla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 jehož vstupu je připojen signál D. Zapojení je tak o jeden invertor jednodušší, zatímco funkce klopného obvodu zůstává stejná.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8237" y="1196752"/>
            <a:ext cx="5903310" cy="2881948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 rot="12626967">
            <a:off x="2736708" y="2049526"/>
            <a:ext cx="216024" cy="30462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3149</TotalTime>
  <Words>490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216</cp:revision>
  <dcterms:created xsi:type="dcterms:W3CDTF">2013-03-27T08:46:28Z</dcterms:created>
  <dcterms:modified xsi:type="dcterms:W3CDTF">2013-06-24T08:26:35Z</dcterms:modified>
</cp:coreProperties>
</file>