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III/2-11-20_Astabilní klopné obvody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317847"/>
            <a:ext cx="82089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ASTABILNÍ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KLOPNÉ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OBVODY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7395" y="980728"/>
            <a:ext cx="8139061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Astabilní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klopné obvody vytvářejí pravoúhlé impulsy o definované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délce.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7395" y="1898360"/>
            <a:ext cx="81390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Impulzy </a:t>
            </a:r>
            <a:r>
              <a:rPr lang="pt-BR" sz="2400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pt-BR" sz="2400" dirty="0">
                <a:latin typeface="Times New Roman" pitchFamily="18" charset="0"/>
                <a:cs typeface="Times New Roman" pitchFamily="18" charset="0"/>
              </a:rPr>
              <a:t>opakují 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jmenovitým kmitočtem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83707" y="2492896"/>
            <a:ext cx="80687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Používají 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především jako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generátory impulsů pro číslicovou techniku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analogové aplikace.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749" y="3573016"/>
            <a:ext cx="813906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Integrované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obvody TTL lze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využít pro řadu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různých zapojení astabilních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620688"/>
            <a:ext cx="8136903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Schéma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zapojení základního obvodu sestaveného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 dvou invertorů je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uvedeno na obrázku: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2104" y="1844824"/>
            <a:ext cx="614326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23855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Zavedením kladné zpětné vazby dojde k nestabilitě a obvod se rozkmitá. Vzhledem k vlastnostem hradel a zpětnovazební konstantě odpovídá kmitočet impulzů časové konstantě.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78802" y="2828836"/>
            <a:ext cx="819765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jiného typu </a:t>
            </a:r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oscilátoru: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3" y="1855389"/>
            <a:ext cx="81976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Hodnota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rezistoru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 pohybovat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rozmezí 160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až 250ohm.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3789040"/>
            <a:ext cx="4917843" cy="2376264"/>
          </a:xfrm>
          <a:prstGeom prst="rect">
            <a:avLst/>
          </a:prstGeom>
        </p:spPr>
      </p:pic>
      <p:sp>
        <p:nvSpPr>
          <p:cNvPr id="7" name="Šipka dolů 6"/>
          <p:cNvSpPr/>
          <p:nvPr/>
        </p:nvSpPr>
        <p:spPr>
          <a:xfrm>
            <a:off x="5026393" y="3429000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83941" y="3501008"/>
            <a:ext cx="23762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představuje oscilátor sestavený ze tří hradel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NAND</a:t>
            </a:r>
          </a:p>
        </p:txBody>
      </p:sp>
      <p:sp>
        <p:nvSpPr>
          <p:cNvPr id="10" name="Šipka dolů 9"/>
          <p:cNvSpPr/>
          <p:nvPr/>
        </p:nvSpPr>
        <p:spPr>
          <a:xfrm rot="5792067">
            <a:off x="5796136" y="3861048"/>
            <a:ext cx="21602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3771900" y="1281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761" tIns="6348" rIns="4761" bIns="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4265" y="1196752"/>
            <a:ext cx="80923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hradla v číslicové technice lze použít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rovněž pro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realizaci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přesných oscilátorů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0272" y="404664"/>
            <a:ext cx="808634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Krystalové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oscilátory s výstupem TTL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65" y="2724150"/>
            <a:ext cx="4821831" cy="2338370"/>
          </a:xfrm>
          <a:prstGeom prst="rect">
            <a:avLst/>
          </a:prstGeom>
        </p:spPr>
      </p:pic>
      <p:sp>
        <p:nvSpPr>
          <p:cNvPr id="12" name="Šipka dolů 11"/>
          <p:cNvSpPr/>
          <p:nvPr/>
        </p:nvSpPr>
        <p:spPr>
          <a:xfrm>
            <a:off x="2915816" y="2132856"/>
            <a:ext cx="288032" cy="5912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84168" y="2655113"/>
            <a:ext cx="252027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Aktivním prvkem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oscilátoru je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integrovaný obvod řady 7400.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9816" y="5503539"/>
            <a:ext cx="6534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Získáváme tak spolehlivý a přesný zdroj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impulzů.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91" y="548680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Všeobecné požadavky pro vytváření impulsů splňují obvody s hradly NAND a NOR v integrovaných provedení, případně v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hybridních pouzdrech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6191" y="1988840"/>
            <a:ext cx="38917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Příklad je uveden  na obrázku: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94" y="3072546"/>
            <a:ext cx="253365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2915816" y="1749009"/>
            <a:ext cx="216024" cy="13199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95937" y="1610439"/>
            <a:ext cx="46805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Výstupním 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signálem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oscilátoru je impulzní napětí, jehož úrovně </a:t>
            </a:r>
            <a:r>
              <a:rPr lang="pl-PL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pl-PL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 jsou slučitelné s ůrovněmi logických signálů obvodů TTL.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323" y="3219544"/>
            <a:ext cx="2990013" cy="315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Šipka dolů 11"/>
          <p:cNvSpPr/>
          <p:nvPr/>
        </p:nvSpPr>
        <p:spPr>
          <a:xfrm rot="3192724">
            <a:off x="7034764" y="1996774"/>
            <a:ext cx="216024" cy="17303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1152363">
            <a:off x="7703233" y="2313705"/>
            <a:ext cx="216024" cy="35896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3873</TotalTime>
  <Words>298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272</cp:revision>
  <dcterms:created xsi:type="dcterms:W3CDTF">2013-03-27T08:46:28Z</dcterms:created>
  <dcterms:modified xsi:type="dcterms:W3CDTF">2013-06-24T15:29:46Z</dcterms:modified>
</cp:coreProperties>
</file>