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F19FD2D-1C3B-4F74-958E-E106A732584B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6F4275D-4DBB-4726-91B4-FD0A21C1DD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F19FD2D-1C3B-4F74-958E-E106A732584B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6F4275D-4DBB-4726-91B4-FD0A21C1DD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F19FD2D-1C3B-4F74-958E-E106A732584B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6F4275D-4DBB-4726-91B4-FD0A21C1DD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9FD2D-1C3B-4F74-958E-E106A732584B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4275D-4DBB-4726-91B4-FD0A21C1DD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9FD2D-1C3B-4F74-958E-E106A732584B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4275D-4DBB-4726-91B4-FD0A21C1DD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F19FD2D-1C3B-4F74-958E-E106A732584B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6F4275D-4DBB-4726-91B4-FD0A21C1DD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9FD2D-1C3B-4F74-958E-E106A732584B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4275D-4DBB-4726-91B4-FD0A21C1DD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F19FD2D-1C3B-4F74-958E-E106A732584B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6F4275D-4DBB-4726-91B4-FD0A21C1DD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F19FD2D-1C3B-4F74-958E-E106A732584B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6F4275D-4DBB-4726-91B4-FD0A21C1DD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9FD2D-1C3B-4F74-958E-E106A732584B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4275D-4DBB-4726-91B4-FD0A21C1DD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9FD2D-1C3B-4F74-958E-E106A732584B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4275D-4DBB-4726-91B4-FD0A21C1DD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F19FD2D-1C3B-4F74-958E-E106A732584B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6F4275D-4DBB-4726-91B4-FD0A21C1DDE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249233" y="5634216"/>
            <a:ext cx="2874506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Ekonomika podniku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09137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smtClean="0"/>
              <a:t>	Škola</a:t>
            </a:r>
            <a:r>
              <a:rPr lang="cs-CZ" dirty="0"/>
              <a:t>: 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Název materiálu: </a:t>
            </a:r>
            <a:r>
              <a:rPr lang="cs-CZ" dirty="0" smtClean="0"/>
              <a:t>VY_32_INOVACE_EK_194          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dirty="0" err="1"/>
              <a:t>Tématický</a:t>
            </a:r>
            <a:r>
              <a:rPr lang="cs-CZ" dirty="0"/>
              <a:t> okruh: </a:t>
            </a:r>
            <a:r>
              <a:rPr lang="cs-CZ" dirty="0" smtClean="0"/>
              <a:t>Ekonomika podniku</a:t>
            </a:r>
            <a:endParaRPr lang="cs-CZ" dirty="0"/>
          </a:p>
          <a:p>
            <a:r>
              <a:rPr lang="cs-CZ" dirty="0"/>
              <a:t>Ročník: 1. a 2. Obor Podnikání</a:t>
            </a:r>
          </a:p>
          <a:p>
            <a:r>
              <a:rPr lang="cs-CZ" dirty="0"/>
              <a:t>Datum tvorby:</a:t>
            </a:r>
            <a:r>
              <a:rPr lang="cs-CZ" b="1" dirty="0"/>
              <a:t> </a:t>
            </a:r>
            <a:r>
              <a:rPr lang="cs-CZ" dirty="0" smtClean="0"/>
              <a:t>Září 2013</a:t>
            </a:r>
            <a:endParaRPr lang="cs-CZ" dirty="0"/>
          </a:p>
          <a:p>
            <a:r>
              <a:rPr lang="cs-CZ" dirty="0"/>
              <a:t>Anotace: Materiál slouží k </a:t>
            </a:r>
            <a:r>
              <a:rPr lang="cs-CZ" dirty="0" smtClean="0"/>
              <a:t>výkladu</a:t>
            </a:r>
            <a:endParaRPr lang="cs-CZ" dirty="0"/>
          </a:p>
          <a:p>
            <a:r>
              <a:rPr lang="cs-CZ" dirty="0"/>
              <a:t>Metodický pokyn</a:t>
            </a:r>
            <a:r>
              <a:rPr lang="cs-CZ" dirty="0" smtClean="0"/>
              <a:t>: Prezentace </a:t>
            </a:r>
            <a:r>
              <a:rPr lang="cs-CZ" dirty="0"/>
              <a:t>je určena jako výklad do </a:t>
            </a:r>
            <a:r>
              <a:rPr lang="cs-CZ" dirty="0" smtClean="0"/>
              <a:t>hodin</a:t>
            </a:r>
          </a:p>
          <a:p>
            <a:r>
              <a:rPr lang="cs-CZ" dirty="0" smtClean="0"/>
              <a:t>Obrázk</a:t>
            </a:r>
            <a:r>
              <a:rPr lang="cs-CZ" dirty="0" smtClean="0"/>
              <a:t>y  : www.office.</a:t>
            </a:r>
            <a:r>
              <a:rPr lang="cs-CZ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38415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Ekonomika podniku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14. Výnosy podniku</a:t>
            </a:r>
            <a:endParaRPr lang="cs-CZ" sz="3600" dirty="0"/>
          </a:p>
        </p:txBody>
      </p:sp>
    </p:spTree>
    <p:extLst>
      <p:ext uri="{BB962C8B-B14F-4D97-AF65-F5344CB8AC3E}">
        <p14:creationId xmlns="" xmlns:p14="http://schemas.microsoft.com/office/powerpoint/2010/main" val="37618199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Výnos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/>
              <a:t>oceněné výkony podnikání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Je </a:t>
            </a:r>
            <a:r>
              <a:rPr lang="cs-CZ" dirty="0"/>
              <a:t>nutné brát v úvahu i výnosy, které:</a:t>
            </a:r>
          </a:p>
          <a:p>
            <a:pPr lvl="0"/>
            <a:r>
              <a:rPr lang="cs-CZ" dirty="0"/>
              <a:t>patří k produktům, které jsme doposud neprodali - jsou na skladě, peněžně se v příjmech neprojeví, přestože jsme na ně museli vynaložit nějaké náklady - </a:t>
            </a:r>
            <a:r>
              <a:rPr lang="cs-CZ" u="sng" dirty="0"/>
              <a:t>vnitřní výnos podniku. </a:t>
            </a:r>
            <a:endParaRPr lang="cs-CZ" dirty="0"/>
          </a:p>
          <a:p>
            <a:pPr lvl="0"/>
            <a:r>
              <a:rPr lang="cs-CZ" dirty="0"/>
              <a:t>p</a:t>
            </a:r>
            <a:r>
              <a:rPr lang="cs-CZ" dirty="0" smtClean="0"/>
              <a:t>lánované </a:t>
            </a:r>
            <a:r>
              <a:rPr lang="cs-CZ" dirty="0"/>
              <a:t>množství produkce se prodá, ale není dosud zaplacená.</a:t>
            </a:r>
          </a:p>
          <a:p>
            <a:pPr lvl="1"/>
            <a:r>
              <a:rPr lang="cs-CZ" dirty="0"/>
              <a:t>d</a:t>
            </a:r>
            <a:r>
              <a:rPr lang="cs-CZ" dirty="0" smtClean="0"/>
              <a:t>o </a:t>
            </a:r>
            <a:r>
              <a:rPr lang="cs-CZ" dirty="0"/>
              <a:t>výnosů firmy tato částka patří, ale zatím nemáme příjem.</a:t>
            </a:r>
          </a:p>
        </p:txBody>
      </p:sp>
    </p:spTree>
    <p:extLst>
      <p:ext uri="{BB962C8B-B14F-4D97-AF65-F5344CB8AC3E}">
        <p14:creationId xmlns="" xmlns:p14="http://schemas.microsoft.com/office/powerpoint/2010/main" val="204711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Třídění výnosů: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209065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  <a:p>
            <a:pPr lvl="0"/>
            <a:r>
              <a:rPr lang="cs-CZ" b="1" dirty="0"/>
              <a:t>Provozní výnosy </a:t>
            </a:r>
            <a:r>
              <a:rPr lang="cs-CZ" dirty="0"/>
              <a:t>- tržby za služby, zboží, apod.</a:t>
            </a:r>
          </a:p>
          <a:p>
            <a:pPr lvl="0"/>
            <a:r>
              <a:rPr lang="cs-CZ" b="1" dirty="0"/>
              <a:t>Neprovozní výnosy </a:t>
            </a:r>
            <a:r>
              <a:rPr lang="cs-CZ" dirty="0"/>
              <a:t>- nájem z pronajaté budovy, atd.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 descr="C:\Users\Pavlína\AppData\Local\Microsoft\Windows\Temporary Internet Files\Content.IE5\H9XM6RMA\MC90044131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284984"/>
            <a:ext cx="2194560" cy="219456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6189824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Hospodářský </a:t>
            </a:r>
            <a:r>
              <a:rPr lang="cs-CZ" dirty="0" smtClean="0"/>
              <a:t>výsledek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b="1" dirty="0" smtClean="0"/>
              <a:t>Výnosy – Náklady = Zisk (Ztráta)</a:t>
            </a:r>
          </a:p>
          <a:p>
            <a:pPr marL="0" indent="0">
              <a:buNone/>
            </a:pPr>
            <a:endParaRPr lang="cs-CZ" sz="3200" b="1" dirty="0"/>
          </a:p>
          <a:p>
            <a:pPr marL="0" indent="0">
              <a:buNone/>
            </a:pPr>
            <a:r>
              <a:rPr lang="cs-CZ" sz="3200" b="1" dirty="0"/>
              <a:t>Zisk</a:t>
            </a:r>
            <a:endParaRPr lang="cs-CZ" sz="3200" dirty="0"/>
          </a:p>
          <a:p>
            <a:pPr lvl="0"/>
            <a:r>
              <a:rPr lang="cs-CZ" sz="2600" dirty="0"/>
              <a:t>rozhodující ukazatel úspěšného podnikání</a:t>
            </a:r>
          </a:p>
          <a:p>
            <a:pPr lvl="0"/>
            <a:r>
              <a:rPr lang="cs-CZ" sz="2600" dirty="0"/>
              <a:t>hlavní cíl firmy, hlavní podmět k podnikání</a:t>
            </a:r>
          </a:p>
          <a:p>
            <a:pPr lvl="0"/>
            <a:r>
              <a:rPr lang="cs-CZ" sz="2600" dirty="0"/>
              <a:t>firma jím prokazuje svoji úspěšnost </a:t>
            </a:r>
            <a:r>
              <a:rPr lang="cs-CZ" sz="2600" dirty="0" smtClean="0"/>
              <a:t/>
            </a:r>
            <a:br>
              <a:rPr lang="cs-CZ" sz="2600" dirty="0" smtClean="0"/>
            </a:br>
            <a:r>
              <a:rPr lang="cs-CZ" sz="2600" dirty="0" smtClean="0"/>
              <a:t>(</a:t>
            </a:r>
            <a:r>
              <a:rPr lang="cs-CZ" sz="2600" dirty="0"/>
              <a:t>i u obchodních partnerů a konkurence)</a:t>
            </a:r>
          </a:p>
          <a:p>
            <a:pPr lvl="0"/>
            <a:r>
              <a:rPr lang="cs-CZ" sz="2600" dirty="0"/>
              <a:t>kritérium pro rozhodování o všech základních otázkách týkajících se činnosti podniku, </a:t>
            </a:r>
            <a:r>
              <a:rPr lang="cs-CZ" sz="2600" dirty="0" smtClean="0"/>
              <a:t/>
            </a:r>
            <a:br>
              <a:rPr lang="cs-CZ" sz="2600" dirty="0" smtClean="0"/>
            </a:br>
            <a:r>
              <a:rPr lang="cs-CZ" sz="2600" dirty="0" smtClean="0"/>
              <a:t>o </a:t>
            </a:r>
            <a:r>
              <a:rPr lang="cs-CZ" sz="2600" dirty="0"/>
              <a:t>struktuře a množství vyráběné produkce, </a:t>
            </a:r>
            <a:r>
              <a:rPr lang="cs-CZ" sz="2600" dirty="0" smtClean="0"/>
              <a:t/>
            </a:r>
            <a:br>
              <a:rPr lang="cs-CZ" sz="2600" dirty="0" smtClean="0"/>
            </a:br>
            <a:r>
              <a:rPr lang="cs-CZ" sz="2600" dirty="0" smtClean="0"/>
              <a:t>o </a:t>
            </a:r>
            <a:r>
              <a:rPr lang="cs-CZ" sz="2600" dirty="0"/>
              <a:t>investicích, inovacích, trzích, nárůstu mezd,…</a:t>
            </a:r>
          </a:p>
          <a:p>
            <a:pPr marL="0" indent="0">
              <a:buNone/>
            </a:pP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209690026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15</TotalTime>
  <Words>138</Words>
  <Application>Microsoft Office PowerPoint</Application>
  <PresentationFormat>Předvádění na obrazovce (4:3)</PresentationFormat>
  <Paragraphs>38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Snímek 1</vt:lpstr>
      <vt:lpstr>Snímek 2</vt:lpstr>
      <vt:lpstr>Ekonomika podniku</vt:lpstr>
      <vt:lpstr>Výnos</vt:lpstr>
      <vt:lpstr>Třídění výnosů:</vt:lpstr>
      <vt:lpstr>Hospodářský výsledek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Dum</cp:lastModifiedBy>
  <cp:revision>4</cp:revision>
  <dcterms:created xsi:type="dcterms:W3CDTF">2013-12-13T16:34:01Z</dcterms:created>
  <dcterms:modified xsi:type="dcterms:W3CDTF">2014-10-06T10:32:08Z</dcterms:modified>
</cp:coreProperties>
</file>