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63" r:id="rId6"/>
    <p:sldId id="264" r:id="rId7"/>
    <p:sldId id="260" r:id="rId8"/>
    <p:sldId id="259" r:id="rId9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CCFF"/>
    <a:srgbClr val="CC00FF"/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61" d="100"/>
          <a:sy n="61" d="100"/>
        </p:scale>
        <p:origin x="36" y="2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9C9B9-89D8-4F4B-A76A-EADC9F6B3DD5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C70F5-9656-4C86-A1D5-14C871220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18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9C9B9-89D8-4F4B-A76A-EADC9F6B3DD5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C70F5-9656-4C86-A1D5-14C871220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84078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9C9B9-89D8-4F4B-A76A-EADC9F6B3DD5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C70F5-9656-4C86-A1D5-14C871220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5367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9C9B9-89D8-4F4B-A76A-EADC9F6B3DD5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C70F5-9656-4C86-A1D5-14C871220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1626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9C9B9-89D8-4F4B-A76A-EADC9F6B3DD5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C70F5-9656-4C86-A1D5-14C871220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6099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9C9B9-89D8-4F4B-A76A-EADC9F6B3DD5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C70F5-9656-4C86-A1D5-14C871220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85749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9C9B9-89D8-4F4B-A76A-EADC9F6B3DD5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C70F5-9656-4C86-A1D5-14C871220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89993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9C9B9-89D8-4F4B-A76A-EADC9F6B3DD5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C70F5-9656-4C86-A1D5-14C871220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8207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9C9B9-89D8-4F4B-A76A-EADC9F6B3DD5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C70F5-9656-4C86-A1D5-14C871220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32622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9C9B9-89D8-4F4B-A76A-EADC9F6B3DD5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C70F5-9656-4C86-A1D5-14C871220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97728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9C9B9-89D8-4F4B-A76A-EADC9F6B3DD5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C70F5-9656-4C86-A1D5-14C871220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1937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E9C9B9-89D8-4F4B-A76A-EADC9F6B3DD5}" type="datetimeFigureOut">
              <a:rPr lang="cs-CZ" smtClean="0"/>
              <a:t>28. 5. 2014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8C70F5-9656-4C86-A1D5-14C871220B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0595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market1-1.webnode.cz/" TargetMode="External"/><Relationship Id="rId2" Type="http://schemas.openxmlformats.org/officeDocument/2006/relationships/hyperlink" Target="http://www.andilkove.cz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helpforenglish.cz/" TargetMode="External"/><Relationship Id="rId4" Type="http://schemas.openxmlformats.org/officeDocument/2006/relationships/hyperlink" Target="http://wiki.rvp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99FF">
            <a:alpha val="5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266" y="0"/>
            <a:ext cx="5603875" cy="1368424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26135" y="0"/>
            <a:ext cx="1524472" cy="1368424"/>
          </a:xfrm>
          <a:prstGeom prst="rect">
            <a:avLst/>
          </a:prstGeom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6537633"/>
              </p:ext>
            </p:extLst>
          </p:nvPr>
        </p:nvGraphicFramePr>
        <p:xfrm>
          <a:off x="720138" y="1341435"/>
          <a:ext cx="10913061" cy="5345095"/>
        </p:xfrm>
        <a:graphic>
          <a:graphicData uri="http://schemas.openxmlformats.org/drawingml/2006/table">
            <a:tbl>
              <a:tblPr/>
              <a:tblGrid>
                <a:gridCol w="2494912"/>
                <a:gridCol w="62451"/>
                <a:gridCol w="2308697"/>
                <a:gridCol w="199196"/>
                <a:gridCol w="597586"/>
                <a:gridCol w="5250219"/>
              </a:tblGrid>
              <a:tr h="540841">
                <a:tc gridSpan="4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Název projektu: Digitalizace výuky oboru Kosmetické služby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Číslo projektu: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CZ.1.07/1.5.00/34.0535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0906">
                <a:tc gridSpan="6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Škola: </a:t>
                      </a: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Soukromá střední odborná škola Břeclav, s.r.o., Mládežnická 3, 690 02 Břeclav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829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Předmět: Anglický jazyk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Ročník: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3.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0906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Téma: </a:t>
                      </a:r>
                      <a:r>
                        <a:rPr lang="cs-CZ" sz="140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Kultura – pracovní list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0906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Tematický okruh: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Vzdělání,</a:t>
                      </a:r>
                      <a:r>
                        <a:rPr lang="cs-CZ" sz="1400" b="1" baseline="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média, kulturní život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4002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Jméno autora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: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Jana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Adámková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Datum tvorby: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9.5.2014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63627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Kód materiálu: OPVK_1.5_DUM_III/2_ANJ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10 AD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Soubor: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VYSTUPY</a:t>
                      </a:r>
                      <a:r>
                        <a:rPr lang="en-US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/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VY_32_inovace_ANJ </a:t>
                      </a:r>
                      <a:r>
                        <a:rPr lang="cs-CZ" sz="140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10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AD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5611">
                <a:tc gridSpan="6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Anotace: výukový materiál je určen k procvičení a ověření znalostí  konverzačního tématu kultura.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0291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4667" y="2065866"/>
            <a:ext cx="733245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err="1" smtClean="0">
                <a:ln w="0">
                  <a:solidFill>
                    <a:srgbClr val="CC00FF"/>
                  </a:solidFill>
                </a:ln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Culture</a:t>
            </a:r>
            <a:r>
              <a:rPr lang="cs-CZ" sz="6000" dirty="0">
                <a:ln w="0">
                  <a:solidFill>
                    <a:srgbClr val="CC00FF"/>
                  </a:solidFill>
                </a:ln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cs-CZ" sz="6000" dirty="0" smtClean="0">
                <a:ln w="0">
                  <a:solidFill>
                    <a:srgbClr val="CC00FF"/>
                  </a:solidFill>
                </a:ln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- </a:t>
            </a:r>
            <a:r>
              <a:rPr lang="cs-CZ" sz="6000" dirty="0" err="1" smtClean="0">
                <a:ln w="0">
                  <a:solidFill>
                    <a:srgbClr val="CC00FF"/>
                  </a:solidFill>
                </a:ln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worksheet</a:t>
            </a:r>
            <a:endParaRPr lang="cs-CZ" sz="6000" dirty="0">
              <a:ln w="0">
                <a:solidFill>
                  <a:srgbClr val="CC00FF"/>
                </a:solidFill>
              </a:ln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365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00FF">
            <a:alpha val="4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9734" y="287867"/>
            <a:ext cx="11057466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err="1" smtClean="0">
                <a:latin typeface="Comic Sans MS" panose="030F0702030302020204" pitchFamily="66" charset="0"/>
              </a:rPr>
              <a:t>Match</a:t>
            </a:r>
            <a:r>
              <a:rPr lang="cs-CZ" sz="3200" u="sng" dirty="0" smtClean="0">
                <a:latin typeface="Comic Sans MS" panose="030F0702030302020204" pitchFamily="66" charset="0"/>
              </a:rPr>
              <a:t> </a:t>
            </a:r>
            <a:r>
              <a:rPr lang="cs-CZ" sz="3200" u="sng" dirty="0" err="1" smtClean="0">
                <a:latin typeface="Comic Sans MS" panose="030F0702030302020204" pitchFamily="66" charset="0"/>
              </a:rPr>
              <a:t>the</a:t>
            </a:r>
            <a:r>
              <a:rPr lang="cs-CZ" sz="3200" u="sng" dirty="0" smtClean="0">
                <a:latin typeface="Comic Sans MS" panose="030F0702030302020204" pitchFamily="66" charset="0"/>
              </a:rPr>
              <a:t> </a:t>
            </a:r>
            <a:r>
              <a:rPr lang="cs-CZ" sz="3200" u="sng" dirty="0" err="1" smtClean="0">
                <a:latin typeface="Comic Sans MS" panose="030F0702030302020204" pitchFamily="66" charset="0"/>
              </a:rPr>
              <a:t>names</a:t>
            </a:r>
            <a:r>
              <a:rPr lang="cs-CZ" sz="3200" u="sng" dirty="0" smtClean="0">
                <a:latin typeface="Comic Sans MS" panose="030F0702030302020204" pitchFamily="66" charset="0"/>
              </a:rPr>
              <a:t> </a:t>
            </a:r>
            <a:r>
              <a:rPr lang="cs-CZ" sz="3200" u="sng" dirty="0" err="1" smtClean="0">
                <a:latin typeface="Comic Sans MS" panose="030F0702030302020204" pitchFamily="66" charset="0"/>
              </a:rPr>
              <a:t>of</a:t>
            </a:r>
            <a:r>
              <a:rPr lang="cs-CZ" sz="3200" u="sng" dirty="0" smtClean="0">
                <a:latin typeface="Comic Sans MS" panose="030F0702030302020204" pitchFamily="66" charset="0"/>
              </a:rPr>
              <a:t> </a:t>
            </a:r>
            <a:r>
              <a:rPr lang="cs-CZ" sz="3200" u="sng" dirty="0" err="1" smtClean="0">
                <a:latin typeface="Comic Sans MS" panose="030F0702030302020204" pitchFamily="66" charset="0"/>
              </a:rPr>
              <a:t>films</a:t>
            </a:r>
            <a:r>
              <a:rPr lang="cs-CZ" sz="3200" u="sng" dirty="0" smtClean="0">
                <a:latin typeface="Comic Sans MS" panose="030F0702030302020204" pitchFamily="66" charset="0"/>
              </a:rPr>
              <a:t> </a:t>
            </a:r>
            <a:r>
              <a:rPr lang="cs-CZ" sz="3200" u="sng" dirty="0" err="1" smtClean="0">
                <a:latin typeface="Comic Sans MS" panose="030F0702030302020204" pitchFamily="66" charset="0"/>
              </a:rPr>
              <a:t>with</a:t>
            </a:r>
            <a:r>
              <a:rPr lang="cs-CZ" sz="3200" u="sng" dirty="0" smtClean="0">
                <a:latin typeface="Comic Sans MS" panose="030F0702030302020204" pitchFamily="66" charset="0"/>
              </a:rPr>
              <a:t> </a:t>
            </a:r>
            <a:r>
              <a:rPr lang="cs-CZ" sz="3200" u="sng" dirty="0" err="1" smtClean="0">
                <a:latin typeface="Comic Sans MS" panose="030F0702030302020204" pitchFamily="66" charset="0"/>
              </a:rPr>
              <a:t>their</a:t>
            </a:r>
            <a:r>
              <a:rPr lang="cs-CZ" sz="3200" u="sng" dirty="0" smtClean="0">
                <a:latin typeface="Comic Sans MS" panose="030F0702030302020204" pitchFamily="66" charset="0"/>
              </a:rPr>
              <a:t> </a:t>
            </a:r>
            <a:r>
              <a:rPr lang="cs-CZ" sz="3200" u="sng" dirty="0" err="1" smtClean="0">
                <a:latin typeface="Comic Sans MS" panose="030F0702030302020204" pitchFamily="66" charset="0"/>
              </a:rPr>
              <a:t>definitions</a:t>
            </a:r>
            <a:endParaRPr lang="cs-CZ" sz="3200" u="sng" dirty="0" smtClean="0">
              <a:latin typeface="Comic Sans MS" panose="030F0702030302020204" pitchFamily="66" charset="0"/>
            </a:endParaRPr>
          </a:p>
          <a:p>
            <a:endParaRPr lang="cs-CZ" sz="3200" u="sng" dirty="0">
              <a:latin typeface="Comic Sans MS" panose="030F0702030302020204" pitchFamily="66" charset="0"/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>
                <a:latin typeface="Comic Sans MS" panose="030F0702030302020204" pitchFamily="66" charset="0"/>
              </a:rPr>
              <a:t>Horror                                           </a:t>
            </a:r>
          </a:p>
          <a:p>
            <a:pPr marL="514350" indent="-514350">
              <a:buFont typeface="+mj-lt"/>
              <a:buAutoNum type="arabicParenR"/>
            </a:pPr>
            <a:endParaRPr lang="cs-CZ" sz="3200" dirty="0" smtClean="0">
              <a:latin typeface="Comic Sans MS" panose="030F0702030302020204" pitchFamily="66" charset="0"/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>
                <a:latin typeface="Comic Sans MS" panose="030F0702030302020204" pitchFamily="66" charset="0"/>
              </a:rPr>
              <a:t>Romance</a:t>
            </a:r>
          </a:p>
          <a:p>
            <a:pPr marL="514350" indent="-514350">
              <a:buFont typeface="+mj-lt"/>
              <a:buAutoNum type="arabicParenR"/>
            </a:pPr>
            <a:endParaRPr lang="cs-CZ" sz="3200" dirty="0" smtClean="0">
              <a:latin typeface="Comic Sans MS" panose="030F0702030302020204" pitchFamily="66" charset="0"/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sz="3200" dirty="0" err="1" smtClean="0">
                <a:latin typeface="Comic Sans MS" panose="030F0702030302020204" pitchFamily="66" charset="0"/>
              </a:rPr>
              <a:t>Comedy</a:t>
            </a:r>
            <a:endParaRPr lang="cs-CZ" sz="3200" dirty="0" smtClean="0">
              <a:latin typeface="Comic Sans MS" panose="030F0702030302020204" pitchFamily="66" charset="0"/>
            </a:endParaRPr>
          </a:p>
          <a:p>
            <a:pPr marL="514350" indent="-514350">
              <a:buFont typeface="+mj-lt"/>
              <a:buAutoNum type="arabicParenR"/>
            </a:pPr>
            <a:endParaRPr lang="cs-CZ" sz="3200" dirty="0" smtClean="0">
              <a:latin typeface="Comic Sans MS" panose="030F0702030302020204" pitchFamily="66" charset="0"/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sz="3200" dirty="0" err="1" smtClean="0">
                <a:latin typeface="Comic Sans MS" panose="030F0702030302020204" pitchFamily="66" charset="0"/>
              </a:rPr>
              <a:t>Animated</a:t>
            </a:r>
            <a:r>
              <a:rPr lang="cs-CZ" sz="3200" dirty="0" smtClean="0">
                <a:latin typeface="Comic Sans MS" panose="030F0702030302020204" pitchFamily="66" charset="0"/>
              </a:rPr>
              <a:t> film</a:t>
            </a:r>
          </a:p>
          <a:p>
            <a:pPr marL="514350" indent="-514350">
              <a:buFont typeface="+mj-lt"/>
              <a:buAutoNum type="arabicParenR"/>
            </a:pPr>
            <a:endParaRPr lang="cs-CZ" sz="3200" dirty="0" smtClean="0">
              <a:latin typeface="Comic Sans MS" panose="030F0702030302020204" pitchFamily="66" charset="0"/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>
                <a:latin typeface="Comic Sans MS" panose="030F0702030302020204" pitchFamily="66" charset="0"/>
              </a:rPr>
              <a:t>Western</a:t>
            </a:r>
          </a:p>
          <a:p>
            <a:pPr marL="514350" indent="-514350">
              <a:buFont typeface="+mj-lt"/>
              <a:buAutoNum type="arabicParenR"/>
            </a:pPr>
            <a:endParaRPr lang="cs-CZ" sz="3200" dirty="0" smtClean="0">
              <a:latin typeface="Comic Sans MS" panose="030F0702030302020204" pitchFamily="66" charset="0"/>
            </a:endParaRPr>
          </a:p>
          <a:p>
            <a:endParaRPr lang="cs-CZ" sz="3200" dirty="0" smtClean="0">
              <a:latin typeface="Comic Sans MS" panose="030F0702030302020204" pitchFamily="66" charset="0"/>
            </a:endParaRPr>
          </a:p>
          <a:p>
            <a:endParaRPr lang="cs-CZ" sz="3200" dirty="0">
              <a:latin typeface="Comic Sans MS" panose="030F0702030302020204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358467" y="1303867"/>
            <a:ext cx="493606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3200" dirty="0" err="1" smtClean="0">
                <a:latin typeface="Comic Sans MS" panose="030F0702030302020204" pitchFamily="66" charset="0"/>
              </a:rPr>
              <a:t>Funny</a:t>
            </a:r>
            <a:r>
              <a:rPr lang="cs-CZ" sz="3200" dirty="0" smtClean="0">
                <a:latin typeface="Comic Sans MS" panose="030F0702030302020204" pitchFamily="66" charset="0"/>
              </a:rPr>
              <a:t> film</a:t>
            </a:r>
          </a:p>
          <a:p>
            <a:pPr marL="514350" indent="-514350">
              <a:buFont typeface="+mj-lt"/>
              <a:buAutoNum type="alphaLcParenR"/>
            </a:pPr>
            <a:endParaRPr lang="cs-CZ" sz="3200" dirty="0">
              <a:latin typeface="Comic Sans MS" panose="030F0702030302020204" pitchFamily="66" charset="0"/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3200" dirty="0" smtClean="0">
                <a:latin typeface="Comic Sans MS" panose="030F0702030302020204" pitchFamily="66" charset="0"/>
              </a:rPr>
              <a:t>Film </a:t>
            </a:r>
            <a:r>
              <a:rPr lang="cs-CZ" sz="3200" dirty="0" err="1" smtClean="0">
                <a:latin typeface="Comic Sans MS" panose="030F0702030302020204" pitchFamily="66" charset="0"/>
              </a:rPr>
              <a:t>with</a:t>
            </a:r>
            <a:r>
              <a:rPr lang="cs-CZ" sz="3200" dirty="0" smtClean="0">
                <a:latin typeface="Comic Sans MS" panose="030F0702030302020204" pitchFamily="66" charset="0"/>
              </a:rPr>
              <a:t> </a:t>
            </a:r>
            <a:r>
              <a:rPr lang="cs-CZ" sz="3200" dirty="0" err="1" smtClean="0">
                <a:latin typeface="Comic Sans MS" panose="030F0702030302020204" pitchFamily="66" charset="0"/>
              </a:rPr>
              <a:t>cowboys</a:t>
            </a:r>
            <a:endParaRPr lang="cs-CZ" sz="3200" dirty="0" smtClean="0">
              <a:latin typeface="Comic Sans MS" panose="030F0702030302020204" pitchFamily="66" charset="0"/>
            </a:endParaRPr>
          </a:p>
          <a:p>
            <a:pPr marL="514350" indent="-514350">
              <a:buFont typeface="+mj-lt"/>
              <a:buAutoNum type="alphaLcParenR"/>
            </a:pPr>
            <a:endParaRPr lang="cs-CZ" sz="3200" dirty="0">
              <a:latin typeface="Comic Sans MS" panose="030F0702030302020204" pitchFamily="66" charset="0"/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3200" dirty="0" err="1" smtClean="0">
                <a:latin typeface="Comic Sans MS" panose="030F0702030302020204" pitchFamily="66" charset="0"/>
              </a:rPr>
              <a:t>Scary</a:t>
            </a:r>
            <a:r>
              <a:rPr lang="cs-CZ" sz="3200" dirty="0" smtClean="0">
                <a:latin typeface="Comic Sans MS" panose="030F0702030302020204" pitchFamily="66" charset="0"/>
              </a:rPr>
              <a:t> </a:t>
            </a:r>
            <a:r>
              <a:rPr lang="cs-CZ" sz="3200" dirty="0" err="1" smtClean="0">
                <a:latin typeface="Comic Sans MS" panose="030F0702030302020204" pitchFamily="66" charset="0"/>
              </a:rPr>
              <a:t>movie</a:t>
            </a:r>
            <a:endParaRPr lang="cs-CZ" sz="3200" dirty="0" smtClean="0">
              <a:latin typeface="Comic Sans MS" panose="030F0702030302020204" pitchFamily="66" charset="0"/>
            </a:endParaRPr>
          </a:p>
          <a:p>
            <a:pPr marL="514350" indent="-514350">
              <a:buFont typeface="+mj-lt"/>
              <a:buAutoNum type="alphaLcParenR"/>
            </a:pPr>
            <a:endParaRPr lang="cs-CZ" sz="3200" dirty="0">
              <a:latin typeface="Comic Sans MS" panose="030F0702030302020204" pitchFamily="66" charset="0"/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3200" dirty="0" smtClean="0">
                <a:latin typeface="Comic Sans MS" panose="030F0702030302020204" pitchFamily="66" charset="0"/>
              </a:rPr>
              <a:t>Love story</a:t>
            </a:r>
          </a:p>
          <a:p>
            <a:pPr marL="514350" indent="-514350">
              <a:buFont typeface="+mj-lt"/>
              <a:buAutoNum type="alphaLcParenR"/>
            </a:pPr>
            <a:endParaRPr lang="cs-CZ" sz="3200" dirty="0">
              <a:latin typeface="Comic Sans MS" panose="030F0702030302020204" pitchFamily="66" charset="0"/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3200" dirty="0" err="1" smtClean="0">
                <a:latin typeface="Comic Sans MS" panose="030F0702030302020204" pitchFamily="66" charset="0"/>
              </a:rPr>
              <a:t>Fairy</a:t>
            </a:r>
            <a:r>
              <a:rPr lang="cs-CZ" sz="3200" dirty="0" smtClean="0">
                <a:latin typeface="Comic Sans MS" panose="030F0702030302020204" pitchFamily="66" charset="0"/>
              </a:rPr>
              <a:t> </a:t>
            </a:r>
            <a:r>
              <a:rPr lang="cs-CZ" sz="3200" dirty="0" err="1" smtClean="0">
                <a:latin typeface="Comic Sans MS" panose="030F0702030302020204" pitchFamily="66" charset="0"/>
              </a:rPr>
              <a:t>tales</a:t>
            </a:r>
            <a:endParaRPr lang="cs-CZ" sz="3200" dirty="0" smtClean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46455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>
            <a:alpha val="6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10933" y="1151467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b="1" dirty="0">
              <a:latin typeface="Comic Sans MS" panose="030F0702030302020204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807" y="1426680"/>
            <a:ext cx="2235491" cy="19091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649" y="3947584"/>
            <a:ext cx="2235491" cy="18478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8687" y="1623999"/>
            <a:ext cx="2505075" cy="181927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01062" y="3947584"/>
            <a:ext cx="2552700" cy="17907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00649" y="1439333"/>
            <a:ext cx="425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Comic Sans MS" panose="030F0702030302020204" pitchFamily="66" charset="0"/>
              </a:rPr>
              <a:t>1.</a:t>
            </a:r>
            <a:endParaRPr lang="cs-CZ" b="1" dirty="0">
              <a:latin typeface="Comic Sans MS" panose="030F0702030302020204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6412" y="3947584"/>
            <a:ext cx="425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Comic Sans MS" panose="030F0702030302020204" pitchFamily="66" charset="0"/>
              </a:rPr>
              <a:t>2.</a:t>
            </a:r>
            <a:endParaRPr lang="cs-CZ" b="1" dirty="0">
              <a:latin typeface="Comic Sans MS" panose="030F0702030302020204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075946" y="1602455"/>
            <a:ext cx="425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latin typeface="Comic Sans MS" panose="030F0702030302020204" pitchFamily="66" charset="0"/>
              </a:rPr>
              <a:t>4</a:t>
            </a:r>
            <a:r>
              <a:rPr lang="cs-CZ" b="1" dirty="0" smtClean="0">
                <a:latin typeface="Comic Sans MS" panose="030F0702030302020204" pitchFamily="66" charset="0"/>
              </a:rPr>
              <a:t>.</a:t>
            </a:r>
            <a:endParaRPr lang="cs-CZ" b="1" dirty="0">
              <a:latin typeface="Comic Sans MS" panose="030F0702030302020204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075946" y="3947584"/>
            <a:ext cx="425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latin typeface="Comic Sans MS" panose="030F0702030302020204" pitchFamily="66" charset="0"/>
              </a:rPr>
              <a:t>5</a:t>
            </a:r>
            <a:r>
              <a:rPr lang="cs-CZ" b="1" dirty="0" smtClean="0">
                <a:latin typeface="Comic Sans MS" panose="030F0702030302020204" pitchFamily="66" charset="0"/>
              </a:rPr>
              <a:t>.</a:t>
            </a:r>
            <a:endParaRPr lang="cs-CZ" b="1" dirty="0">
              <a:latin typeface="Comic Sans MS" panose="030F0702030302020204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66275" y="320470"/>
            <a:ext cx="82154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u="sng" dirty="0" err="1" smtClean="0">
                <a:latin typeface="Comic Sans MS" panose="030F0702030302020204" pitchFamily="66" charset="0"/>
              </a:rPr>
              <a:t>Write</a:t>
            </a:r>
            <a:r>
              <a:rPr lang="cs-CZ" sz="2800" u="sng" dirty="0" smtClean="0">
                <a:latin typeface="Comic Sans MS" panose="030F0702030302020204" pitchFamily="66" charset="0"/>
              </a:rPr>
              <a:t> </a:t>
            </a:r>
            <a:r>
              <a:rPr lang="cs-CZ" sz="2800" u="sng" dirty="0" err="1" smtClean="0">
                <a:latin typeface="Comic Sans MS" panose="030F0702030302020204" pitchFamily="66" charset="0"/>
              </a:rPr>
              <a:t>the</a:t>
            </a:r>
            <a:r>
              <a:rPr lang="cs-CZ" sz="2800" u="sng" dirty="0" smtClean="0">
                <a:latin typeface="Comic Sans MS" panose="030F0702030302020204" pitchFamily="66" charset="0"/>
              </a:rPr>
              <a:t> </a:t>
            </a:r>
            <a:r>
              <a:rPr lang="cs-CZ" sz="2800" u="sng" dirty="0" err="1" smtClean="0">
                <a:latin typeface="Comic Sans MS" panose="030F0702030302020204" pitchFamily="66" charset="0"/>
              </a:rPr>
              <a:t>names</a:t>
            </a:r>
            <a:r>
              <a:rPr lang="cs-CZ" sz="2800" u="sng" dirty="0" smtClean="0">
                <a:latin typeface="Comic Sans MS" panose="030F0702030302020204" pitchFamily="66" charset="0"/>
              </a:rPr>
              <a:t> </a:t>
            </a:r>
            <a:r>
              <a:rPr lang="cs-CZ" sz="2800" u="sng" dirty="0" err="1" smtClean="0">
                <a:latin typeface="Comic Sans MS" panose="030F0702030302020204" pitchFamily="66" charset="0"/>
              </a:rPr>
              <a:t>of</a:t>
            </a:r>
            <a:r>
              <a:rPr lang="cs-CZ" sz="2800" u="sng" dirty="0" smtClean="0">
                <a:latin typeface="Comic Sans MS" panose="030F0702030302020204" pitchFamily="66" charset="0"/>
              </a:rPr>
              <a:t> these musical </a:t>
            </a:r>
            <a:r>
              <a:rPr lang="cs-CZ" sz="2800" u="sng" dirty="0" err="1" smtClean="0">
                <a:latin typeface="Comic Sans MS" panose="030F0702030302020204" pitchFamily="66" charset="0"/>
              </a:rPr>
              <a:t>instruments</a:t>
            </a:r>
            <a:r>
              <a:rPr lang="cs-CZ" sz="2800" u="sng" dirty="0" smtClean="0">
                <a:latin typeface="Comic Sans MS" panose="030F0702030302020204" pitchFamily="66" charset="0"/>
              </a:rPr>
              <a:t>.</a:t>
            </a:r>
            <a:endParaRPr lang="cs-CZ" sz="2800" u="sng" dirty="0">
              <a:latin typeface="Comic Sans MS" panose="030F0702030302020204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9009" y="2644560"/>
            <a:ext cx="2476500" cy="184785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3950081" y="2654408"/>
            <a:ext cx="425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latin typeface="Comic Sans MS" panose="030F0702030302020204" pitchFamily="66" charset="0"/>
              </a:rPr>
              <a:t>3</a:t>
            </a:r>
            <a:r>
              <a:rPr lang="cs-CZ" b="1" dirty="0" smtClean="0">
                <a:latin typeface="Comic Sans MS" panose="030F0702030302020204" pitchFamily="66" charset="0"/>
              </a:rPr>
              <a:t>.</a:t>
            </a:r>
            <a:endParaRPr lang="cs-CZ" b="1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5858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00FF">
            <a:alpha val="2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438" y="1084882"/>
            <a:ext cx="5207430" cy="503694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73438" y="356460"/>
            <a:ext cx="79993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anose="030F0702030302020204" pitchFamily="66" charset="0"/>
              </a:rPr>
              <a:t>Describe</a:t>
            </a:r>
            <a:r>
              <a:rPr lang="cs-CZ" sz="2400" b="1" dirty="0" smtClean="0">
                <a:latin typeface="Comic Sans MS" panose="030F0702030302020204" pitchFamily="66" charset="0"/>
              </a:rPr>
              <a:t> </a:t>
            </a:r>
            <a:r>
              <a:rPr lang="cs-CZ" sz="2400" b="1" dirty="0" err="1" smtClean="0">
                <a:latin typeface="Comic Sans MS" panose="030F0702030302020204" pitchFamily="66" charset="0"/>
              </a:rPr>
              <a:t>this</a:t>
            </a:r>
            <a:r>
              <a:rPr lang="cs-CZ" sz="2400" b="1" dirty="0" smtClean="0">
                <a:latin typeface="Comic Sans MS" panose="030F0702030302020204" pitchFamily="66" charset="0"/>
              </a:rPr>
              <a:t> </a:t>
            </a:r>
            <a:r>
              <a:rPr lang="cs-CZ" sz="2400" b="1" dirty="0" err="1" smtClean="0">
                <a:latin typeface="Comic Sans MS" panose="030F0702030302020204" pitchFamily="66" charset="0"/>
              </a:rPr>
              <a:t>picture</a:t>
            </a:r>
            <a:r>
              <a:rPr lang="cs-CZ" sz="2400" b="1" dirty="0" smtClean="0">
                <a:latin typeface="Comic Sans MS" panose="030F0702030302020204" pitchFamily="66" charset="0"/>
              </a:rPr>
              <a:t>. </a:t>
            </a:r>
            <a:r>
              <a:rPr lang="cs-CZ" sz="2400" b="1" dirty="0" err="1" smtClean="0">
                <a:latin typeface="Comic Sans MS" panose="030F0702030302020204" pitchFamily="66" charset="0"/>
              </a:rPr>
              <a:t>Following</a:t>
            </a:r>
            <a:r>
              <a:rPr lang="cs-CZ" sz="2400" b="1" dirty="0" smtClean="0">
                <a:latin typeface="Comic Sans MS" panose="030F0702030302020204" pitchFamily="66" charset="0"/>
              </a:rPr>
              <a:t> </a:t>
            </a:r>
            <a:r>
              <a:rPr lang="cs-CZ" sz="2400" b="1" dirty="0" err="1" smtClean="0">
                <a:latin typeface="Comic Sans MS" panose="030F0702030302020204" pitchFamily="66" charset="0"/>
              </a:rPr>
              <a:t>ideas</a:t>
            </a:r>
            <a:r>
              <a:rPr lang="cs-CZ" sz="2400" b="1" dirty="0" smtClean="0">
                <a:latin typeface="Comic Sans MS" panose="030F0702030302020204" pitchFamily="66" charset="0"/>
              </a:rPr>
              <a:t> </a:t>
            </a:r>
            <a:r>
              <a:rPr lang="cs-CZ" sz="2400" b="1" dirty="0" err="1" smtClean="0">
                <a:latin typeface="Comic Sans MS" panose="030F0702030302020204" pitchFamily="66" charset="0"/>
              </a:rPr>
              <a:t>may</a:t>
            </a:r>
            <a:r>
              <a:rPr lang="cs-CZ" sz="2400" b="1" dirty="0" smtClean="0">
                <a:latin typeface="Comic Sans MS" panose="030F0702030302020204" pitchFamily="66" charset="0"/>
              </a:rPr>
              <a:t> </a:t>
            </a:r>
            <a:r>
              <a:rPr lang="cs-CZ" sz="2400" b="1" dirty="0" err="1" smtClean="0">
                <a:latin typeface="Comic Sans MS" panose="030F0702030302020204" pitchFamily="66" charset="0"/>
              </a:rPr>
              <a:t>help</a:t>
            </a:r>
            <a:r>
              <a:rPr lang="cs-CZ" sz="2400" b="1" dirty="0" smtClean="0">
                <a:latin typeface="Comic Sans MS" panose="030F0702030302020204" pitchFamily="66" charset="0"/>
              </a:rPr>
              <a:t> </a:t>
            </a:r>
            <a:r>
              <a:rPr lang="cs-CZ" sz="2400" b="1" dirty="0" err="1" smtClean="0">
                <a:latin typeface="Comic Sans MS" panose="030F0702030302020204" pitchFamily="66" charset="0"/>
              </a:rPr>
              <a:t>you</a:t>
            </a:r>
            <a:r>
              <a:rPr lang="cs-CZ" sz="2400" b="1" dirty="0" smtClean="0">
                <a:latin typeface="Comic Sans MS" panose="030F0702030302020204" pitchFamily="66" charset="0"/>
              </a:rPr>
              <a:t>.</a:t>
            </a:r>
            <a:endParaRPr lang="cs-CZ" sz="2400" b="1" dirty="0">
              <a:latin typeface="Comic Sans MS" panose="030F0702030302020204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935852" y="818125"/>
            <a:ext cx="5920352" cy="5613672"/>
          </a:xfrm>
          <a:prstGeom prst="rect">
            <a:avLst/>
          </a:prstGeom>
          <a:solidFill>
            <a:srgbClr val="CCCCFF"/>
          </a:solidFill>
          <a:ln>
            <a:solidFill>
              <a:srgbClr val="CC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Place</a:t>
            </a:r>
          </a:p>
          <a:p>
            <a:endParaRPr lang="cs-CZ" sz="2400" b="1" dirty="0" smtClean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z="2400" b="1" dirty="0" smtClean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b="1" dirty="0" err="1" smtClean="0">
                <a:solidFill>
                  <a:schemeClr val="tx1"/>
                </a:solidFill>
                <a:latin typeface="Comic Sans MS" panose="030F0702030302020204" pitchFamily="66" charset="0"/>
              </a:rPr>
              <a:t>People</a:t>
            </a:r>
            <a:r>
              <a:rPr lang="cs-CZ" sz="2400" b="1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 (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anose="030F0702030302020204" pitchFamily="66" charset="0"/>
              </a:rPr>
              <a:t>appearance</a:t>
            </a:r>
            <a:r>
              <a:rPr lang="cs-CZ" sz="2400" b="1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,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anose="030F0702030302020204" pitchFamily="66" charset="0"/>
              </a:rPr>
              <a:t>age</a:t>
            </a:r>
            <a:r>
              <a:rPr lang="cs-CZ" sz="2400" b="1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,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anose="030F0702030302020204" pitchFamily="66" charset="0"/>
              </a:rPr>
              <a:t>clothes</a:t>
            </a:r>
            <a:r>
              <a:rPr lang="cs-CZ" sz="2400" b="1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z="2400" b="1" dirty="0" smtClean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z="2400" b="1" dirty="0" smtClean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b="1" dirty="0" err="1" smtClean="0">
                <a:solidFill>
                  <a:schemeClr val="tx1"/>
                </a:solidFill>
                <a:latin typeface="Comic Sans MS" panose="030F0702030302020204" pitchFamily="66" charset="0"/>
              </a:rPr>
              <a:t>Activities</a:t>
            </a:r>
            <a:endParaRPr lang="cs-CZ" sz="2400" b="1" dirty="0" smtClean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z="2400" b="1" dirty="0" smtClean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z="2400" b="1" dirty="0" smtClean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b="1" dirty="0" err="1" smtClean="0">
                <a:solidFill>
                  <a:schemeClr val="tx1"/>
                </a:solidFill>
                <a:latin typeface="Comic Sans MS" panose="030F0702030302020204" pitchFamily="66" charset="0"/>
              </a:rPr>
              <a:t>Other</a:t>
            </a:r>
            <a:endParaRPr lang="cs-CZ" sz="24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474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6976" y="309966"/>
            <a:ext cx="11011943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latin typeface="Comic Sans MS" panose="030F0702030302020204" pitchFamily="66" charset="0"/>
              </a:rPr>
              <a:t>Match</a:t>
            </a:r>
            <a:r>
              <a:rPr lang="cs-CZ" sz="2400" b="1" dirty="0" smtClean="0">
                <a:latin typeface="Comic Sans MS" panose="030F0702030302020204" pitchFamily="66" charset="0"/>
              </a:rPr>
              <a:t> </a:t>
            </a:r>
            <a:r>
              <a:rPr lang="cs-CZ" sz="2400" b="1" dirty="0" err="1" smtClean="0">
                <a:latin typeface="Comic Sans MS" panose="030F0702030302020204" pitchFamily="66" charset="0"/>
              </a:rPr>
              <a:t>the</a:t>
            </a:r>
            <a:r>
              <a:rPr lang="cs-CZ" sz="2400" b="1" dirty="0" smtClean="0">
                <a:latin typeface="Comic Sans MS" panose="030F0702030302020204" pitchFamily="66" charset="0"/>
              </a:rPr>
              <a:t> </a:t>
            </a:r>
            <a:r>
              <a:rPr lang="cs-CZ" sz="2400" b="1" dirty="0" err="1" smtClean="0">
                <a:latin typeface="Comic Sans MS" panose="030F0702030302020204" pitchFamily="66" charset="0"/>
              </a:rPr>
              <a:t>names</a:t>
            </a:r>
            <a:r>
              <a:rPr lang="cs-CZ" sz="2400" b="1" dirty="0" smtClean="0">
                <a:latin typeface="Comic Sans MS" panose="030F0702030302020204" pitchFamily="66" charset="0"/>
              </a:rPr>
              <a:t> </a:t>
            </a:r>
            <a:r>
              <a:rPr lang="cs-CZ" sz="2400" b="1" dirty="0" err="1" smtClean="0">
                <a:latin typeface="Comic Sans MS" panose="030F0702030302020204" pitchFamily="66" charset="0"/>
              </a:rPr>
              <a:t>of</a:t>
            </a:r>
            <a:r>
              <a:rPr lang="cs-CZ" sz="2400" b="1" dirty="0" smtClean="0">
                <a:latin typeface="Comic Sans MS" panose="030F0702030302020204" pitchFamily="66" charset="0"/>
              </a:rPr>
              <a:t> </a:t>
            </a:r>
            <a:r>
              <a:rPr lang="cs-CZ" sz="2400" b="1" dirty="0" err="1" smtClean="0">
                <a:latin typeface="Comic Sans MS" panose="030F0702030302020204" pitchFamily="66" charset="0"/>
              </a:rPr>
              <a:t>English</a:t>
            </a:r>
            <a:r>
              <a:rPr lang="cs-CZ" sz="2400" b="1" dirty="0" smtClean="0">
                <a:latin typeface="Comic Sans MS" panose="030F0702030302020204" pitchFamily="66" charset="0"/>
              </a:rPr>
              <a:t> and </a:t>
            </a:r>
            <a:r>
              <a:rPr lang="cs-CZ" sz="2400" b="1" dirty="0" err="1" smtClean="0">
                <a:latin typeface="Comic Sans MS" panose="030F0702030302020204" pitchFamily="66" charset="0"/>
              </a:rPr>
              <a:t>American</a:t>
            </a:r>
            <a:r>
              <a:rPr lang="cs-CZ" sz="2400" b="1" dirty="0" smtClean="0">
                <a:latin typeface="Comic Sans MS" panose="030F0702030302020204" pitchFamily="66" charset="0"/>
              </a:rPr>
              <a:t> </a:t>
            </a:r>
            <a:r>
              <a:rPr lang="cs-CZ" sz="2400" b="1" dirty="0" err="1" smtClean="0">
                <a:latin typeface="Comic Sans MS" panose="030F0702030302020204" pitchFamily="66" charset="0"/>
              </a:rPr>
              <a:t>books</a:t>
            </a:r>
            <a:r>
              <a:rPr lang="cs-CZ" sz="2400" b="1" dirty="0" smtClean="0">
                <a:latin typeface="Comic Sans MS" panose="030F0702030302020204" pitchFamily="66" charset="0"/>
              </a:rPr>
              <a:t> </a:t>
            </a:r>
            <a:r>
              <a:rPr lang="cs-CZ" sz="2400" b="1" dirty="0" err="1" smtClean="0">
                <a:latin typeface="Comic Sans MS" panose="030F0702030302020204" pitchFamily="66" charset="0"/>
              </a:rPr>
              <a:t>with</a:t>
            </a:r>
            <a:r>
              <a:rPr lang="cs-CZ" sz="2400" b="1" dirty="0" smtClean="0">
                <a:latin typeface="Comic Sans MS" panose="030F0702030302020204" pitchFamily="66" charset="0"/>
              </a:rPr>
              <a:t> </a:t>
            </a:r>
            <a:r>
              <a:rPr lang="cs-CZ" sz="2400" b="1" dirty="0" err="1" smtClean="0">
                <a:latin typeface="Comic Sans MS" panose="030F0702030302020204" pitchFamily="66" charset="0"/>
              </a:rPr>
              <a:t>their</a:t>
            </a:r>
            <a:r>
              <a:rPr lang="cs-CZ" sz="2400" b="1" dirty="0" smtClean="0">
                <a:latin typeface="Comic Sans MS" panose="030F0702030302020204" pitchFamily="66" charset="0"/>
              </a:rPr>
              <a:t> </a:t>
            </a:r>
            <a:r>
              <a:rPr lang="cs-CZ" sz="2400" b="1" dirty="0" err="1" smtClean="0">
                <a:latin typeface="Comic Sans MS" panose="030F0702030302020204" pitchFamily="66" charset="0"/>
              </a:rPr>
              <a:t>authors</a:t>
            </a:r>
            <a:r>
              <a:rPr lang="cs-CZ" sz="2400" b="1" dirty="0">
                <a:latin typeface="Comic Sans MS" panose="030F0702030302020204" pitchFamily="66" charset="0"/>
              </a:rPr>
              <a:t>.</a:t>
            </a:r>
            <a:endParaRPr lang="cs-CZ" sz="2400" b="1" dirty="0" smtClean="0">
              <a:latin typeface="Comic Sans MS" panose="030F0702030302020204" pitchFamily="66" charset="0"/>
            </a:endParaRPr>
          </a:p>
          <a:p>
            <a:endParaRPr lang="cs-CZ" sz="2400" b="1" dirty="0">
              <a:latin typeface="Comic Sans MS" panose="030F0702030302020204" pitchFamily="66" charset="0"/>
            </a:endParaRPr>
          </a:p>
          <a:p>
            <a:pPr marL="457200" indent="-457200">
              <a:buFont typeface="+mj-lt"/>
              <a:buAutoNum type="arabicParenR"/>
            </a:pPr>
            <a:endParaRPr lang="cs-CZ" sz="2400" b="1" dirty="0" smtClean="0">
              <a:latin typeface="Comic Sans MS" panose="030F0702030302020204" pitchFamily="66" charset="0"/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sz="2400" b="1" dirty="0" smtClean="0">
                <a:latin typeface="Comic Sans MS" panose="030F0702030302020204" pitchFamily="66" charset="0"/>
              </a:rPr>
              <a:t>King Lear</a:t>
            </a:r>
          </a:p>
          <a:p>
            <a:pPr marL="457200" indent="-457200">
              <a:buFont typeface="+mj-lt"/>
              <a:buAutoNum type="arabicParenR"/>
            </a:pPr>
            <a:endParaRPr lang="cs-CZ" sz="2400" b="1" dirty="0" smtClean="0">
              <a:latin typeface="Comic Sans MS" panose="030F0702030302020204" pitchFamily="66" charset="0"/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sz="2400" b="1" dirty="0" err="1" smtClean="0">
                <a:latin typeface="Comic Sans MS" panose="030F0702030302020204" pitchFamily="66" charset="0"/>
              </a:rPr>
              <a:t>The</a:t>
            </a:r>
            <a:r>
              <a:rPr lang="cs-CZ" sz="2400" b="1" dirty="0" smtClean="0">
                <a:latin typeface="Comic Sans MS" panose="030F0702030302020204" pitchFamily="66" charset="0"/>
              </a:rPr>
              <a:t> </a:t>
            </a:r>
            <a:r>
              <a:rPr lang="cs-CZ" sz="2400" b="1" dirty="0" err="1">
                <a:latin typeface="Comic Sans MS" panose="030F0702030302020204" pitchFamily="66" charset="0"/>
              </a:rPr>
              <a:t>C</a:t>
            </a:r>
            <a:r>
              <a:rPr lang="cs-CZ" sz="2400" b="1" dirty="0" err="1" smtClean="0">
                <a:latin typeface="Comic Sans MS" panose="030F0702030302020204" pitchFamily="66" charset="0"/>
              </a:rPr>
              <a:t>atcher</a:t>
            </a:r>
            <a:r>
              <a:rPr lang="cs-CZ" sz="2400" b="1" dirty="0" smtClean="0">
                <a:latin typeface="Comic Sans MS" panose="030F0702030302020204" pitchFamily="66" charset="0"/>
              </a:rPr>
              <a:t> in </a:t>
            </a:r>
            <a:r>
              <a:rPr lang="cs-CZ" sz="2400" b="1" dirty="0" err="1" smtClean="0">
                <a:latin typeface="Comic Sans MS" panose="030F0702030302020204" pitchFamily="66" charset="0"/>
              </a:rPr>
              <a:t>the</a:t>
            </a:r>
            <a:r>
              <a:rPr lang="cs-CZ" sz="2400" b="1" dirty="0" smtClean="0">
                <a:latin typeface="Comic Sans MS" panose="030F0702030302020204" pitchFamily="66" charset="0"/>
              </a:rPr>
              <a:t> </a:t>
            </a:r>
            <a:r>
              <a:rPr lang="cs-CZ" sz="2400" b="1" dirty="0" err="1" smtClean="0">
                <a:latin typeface="Comic Sans MS" panose="030F0702030302020204" pitchFamily="66" charset="0"/>
              </a:rPr>
              <a:t>Rye</a:t>
            </a:r>
            <a:r>
              <a:rPr lang="cs-CZ" sz="2400" b="1" dirty="0" smtClean="0">
                <a:latin typeface="Comic Sans MS" panose="030F0702030302020204" pitchFamily="66" charset="0"/>
              </a:rPr>
              <a:t> </a:t>
            </a:r>
          </a:p>
          <a:p>
            <a:pPr marL="457200" indent="-457200">
              <a:buFont typeface="+mj-lt"/>
              <a:buAutoNum type="arabicParenR"/>
            </a:pPr>
            <a:endParaRPr lang="cs-CZ" sz="2400" b="1" dirty="0" smtClean="0">
              <a:latin typeface="Comic Sans MS" panose="030F0702030302020204" pitchFamily="66" charset="0"/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sz="2400" b="1" dirty="0" smtClean="0">
                <a:latin typeface="Comic Sans MS" panose="030F0702030302020204" pitchFamily="66" charset="0"/>
              </a:rPr>
              <a:t>Jane </a:t>
            </a:r>
            <a:r>
              <a:rPr lang="cs-CZ" sz="2400" b="1" dirty="0" err="1" smtClean="0">
                <a:latin typeface="Comic Sans MS" panose="030F0702030302020204" pitchFamily="66" charset="0"/>
              </a:rPr>
              <a:t>Eyre</a:t>
            </a:r>
            <a:endParaRPr lang="cs-CZ" sz="2400" b="1" dirty="0" smtClean="0">
              <a:latin typeface="Comic Sans MS" panose="030F0702030302020204" pitchFamily="66" charset="0"/>
            </a:endParaRPr>
          </a:p>
          <a:p>
            <a:pPr marL="457200" indent="-457200">
              <a:buFont typeface="+mj-lt"/>
              <a:buAutoNum type="arabicParenR"/>
            </a:pPr>
            <a:endParaRPr lang="cs-CZ" sz="2400" b="1" dirty="0" smtClean="0">
              <a:latin typeface="Comic Sans MS" panose="030F0702030302020204" pitchFamily="66" charset="0"/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sz="2400" b="1" dirty="0" err="1" smtClean="0">
                <a:latin typeface="Comic Sans MS" panose="030F0702030302020204" pitchFamily="66" charset="0"/>
              </a:rPr>
              <a:t>The</a:t>
            </a:r>
            <a:r>
              <a:rPr lang="cs-CZ" sz="2400" b="1" dirty="0" smtClean="0">
                <a:latin typeface="Comic Sans MS" panose="030F0702030302020204" pitchFamily="66" charset="0"/>
              </a:rPr>
              <a:t> </a:t>
            </a:r>
            <a:r>
              <a:rPr lang="cs-CZ" sz="2400" b="1" dirty="0" err="1">
                <a:latin typeface="Comic Sans MS" panose="030F0702030302020204" pitchFamily="66" charset="0"/>
              </a:rPr>
              <a:t>O</a:t>
            </a:r>
            <a:r>
              <a:rPr lang="cs-CZ" sz="2400" b="1" dirty="0" err="1" smtClean="0">
                <a:latin typeface="Comic Sans MS" panose="030F0702030302020204" pitchFamily="66" charset="0"/>
              </a:rPr>
              <a:t>ld</a:t>
            </a:r>
            <a:r>
              <a:rPr lang="cs-CZ" sz="2400" b="1" dirty="0" smtClean="0">
                <a:latin typeface="Comic Sans MS" panose="030F0702030302020204" pitchFamily="66" charset="0"/>
              </a:rPr>
              <a:t> Man and </a:t>
            </a:r>
            <a:r>
              <a:rPr lang="cs-CZ" sz="2400" b="1" dirty="0" err="1" smtClean="0">
                <a:latin typeface="Comic Sans MS" panose="030F0702030302020204" pitchFamily="66" charset="0"/>
              </a:rPr>
              <a:t>the</a:t>
            </a:r>
            <a:r>
              <a:rPr lang="cs-CZ" sz="2400" b="1" dirty="0" smtClean="0">
                <a:latin typeface="Comic Sans MS" panose="030F0702030302020204" pitchFamily="66" charset="0"/>
              </a:rPr>
              <a:t> </a:t>
            </a:r>
            <a:r>
              <a:rPr lang="cs-CZ" sz="2400" b="1" dirty="0" err="1" smtClean="0">
                <a:latin typeface="Comic Sans MS" panose="030F0702030302020204" pitchFamily="66" charset="0"/>
              </a:rPr>
              <a:t>Sea</a:t>
            </a:r>
            <a:endParaRPr lang="cs-CZ" sz="2400" b="1" dirty="0" smtClean="0">
              <a:latin typeface="Comic Sans MS" panose="030F0702030302020204" pitchFamily="66" charset="0"/>
            </a:endParaRPr>
          </a:p>
          <a:p>
            <a:pPr marL="457200" indent="-457200">
              <a:buFont typeface="+mj-lt"/>
              <a:buAutoNum type="arabicParenR"/>
            </a:pPr>
            <a:endParaRPr lang="cs-CZ" sz="2400" b="1" dirty="0" smtClean="0">
              <a:latin typeface="Comic Sans MS" panose="030F0702030302020204" pitchFamily="66" charset="0"/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sz="2400" b="1" dirty="0" err="1" smtClean="0">
                <a:latin typeface="Comic Sans MS" panose="030F0702030302020204" pitchFamily="66" charset="0"/>
              </a:rPr>
              <a:t>The</a:t>
            </a:r>
            <a:r>
              <a:rPr lang="cs-CZ" sz="2400" b="1" dirty="0" smtClean="0">
                <a:latin typeface="Comic Sans MS" panose="030F0702030302020204" pitchFamily="66" charset="0"/>
              </a:rPr>
              <a:t> Great </a:t>
            </a:r>
            <a:r>
              <a:rPr lang="cs-CZ" sz="2400" b="1" dirty="0" err="1" smtClean="0">
                <a:latin typeface="Comic Sans MS" panose="030F0702030302020204" pitchFamily="66" charset="0"/>
              </a:rPr>
              <a:t>Gatsby</a:t>
            </a:r>
            <a:endParaRPr lang="cs-CZ" sz="2400" b="1" dirty="0" smtClean="0">
              <a:latin typeface="Comic Sans MS" panose="030F0702030302020204" pitchFamily="66" charset="0"/>
            </a:endParaRPr>
          </a:p>
          <a:p>
            <a:pPr marL="457200" indent="-457200">
              <a:buFont typeface="+mj-lt"/>
              <a:buAutoNum type="arabicParenR"/>
            </a:pPr>
            <a:endParaRPr lang="cs-CZ" sz="2400" b="1" dirty="0" smtClean="0">
              <a:latin typeface="Comic Sans MS" panose="030F0702030302020204" pitchFamily="66" charset="0"/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sz="2400" b="1" dirty="0" err="1" smtClean="0">
                <a:latin typeface="Comic Sans MS" panose="030F0702030302020204" pitchFamily="66" charset="0"/>
              </a:rPr>
              <a:t>The</a:t>
            </a:r>
            <a:r>
              <a:rPr lang="cs-CZ" sz="2400" b="1" dirty="0" smtClean="0">
                <a:latin typeface="Comic Sans MS" panose="030F0702030302020204" pitchFamily="66" charset="0"/>
              </a:rPr>
              <a:t> </a:t>
            </a:r>
            <a:r>
              <a:rPr lang="cs-CZ" sz="2400" b="1" dirty="0" err="1" smtClean="0">
                <a:latin typeface="Comic Sans MS" panose="030F0702030302020204" pitchFamily="66" charset="0"/>
              </a:rPr>
              <a:t>Pride</a:t>
            </a:r>
            <a:r>
              <a:rPr lang="cs-CZ" sz="2400" b="1" dirty="0" smtClean="0">
                <a:latin typeface="Comic Sans MS" panose="030F0702030302020204" pitchFamily="66" charset="0"/>
              </a:rPr>
              <a:t> and Prejudice</a:t>
            </a:r>
          </a:p>
          <a:p>
            <a:endParaRPr lang="cs-CZ" sz="2400" b="1" dirty="0">
              <a:latin typeface="Comic Sans MS" panose="030F0702030302020204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927742" y="1007390"/>
            <a:ext cx="4301177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lphaLcParenR"/>
            </a:pPr>
            <a:endParaRPr lang="cs-CZ" sz="2400" b="1" dirty="0" smtClean="0">
              <a:latin typeface="Comic Sans MS" panose="030F0702030302020204" pitchFamily="66" charset="0"/>
            </a:endParaRPr>
          </a:p>
          <a:p>
            <a:pPr marL="457200" indent="-457200">
              <a:buFont typeface="+mj-lt"/>
              <a:buAutoNum type="alphaLcParenR"/>
            </a:pPr>
            <a:r>
              <a:rPr lang="cs-CZ" sz="2400" b="1" dirty="0" smtClean="0">
                <a:latin typeface="Comic Sans MS" panose="030F0702030302020204" pitchFamily="66" charset="0"/>
              </a:rPr>
              <a:t>Francis </a:t>
            </a:r>
            <a:r>
              <a:rPr lang="cs-CZ" sz="2400" b="1" dirty="0" err="1" smtClean="0">
                <a:latin typeface="Comic Sans MS" panose="030F0702030302020204" pitchFamily="66" charset="0"/>
              </a:rPr>
              <a:t>Scott</a:t>
            </a:r>
            <a:r>
              <a:rPr lang="cs-CZ" sz="2400" b="1" dirty="0" smtClean="0">
                <a:latin typeface="Comic Sans MS" panose="030F0702030302020204" pitchFamily="66" charset="0"/>
              </a:rPr>
              <a:t> Fitzgerald</a:t>
            </a:r>
          </a:p>
          <a:p>
            <a:pPr marL="457200" indent="-457200">
              <a:buFont typeface="+mj-lt"/>
              <a:buAutoNum type="alphaLcParenR"/>
            </a:pPr>
            <a:endParaRPr lang="cs-CZ" sz="2400" b="1" dirty="0" smtClean="0">
              <a:latin typeface="Comic Sans MS" panose="030F0702030302020204" pitchFamily="66" charset="0"/>
            </a:endParaRPr>
          </a:p>
          <a:p>
            <a:pPr marL="457200" indent="-457200">
              <a:buFont typeface="+mj-lt"/>
              <a:buAutoNum type="alphaLcParenR"/>
            </a:pPr>
            <a:r>
              <a:rPr lang="cs-CZ" sz="2400" b="1" dirty="0" smtClean="0">
                <a:latin typeface="Comic Sans MS" panose="030F0702030302020204" pitchFamily="66" charset="0"/>
              </a:rPr>
              <a:t>Charlotte </a:t>
            </a:r>
            <a:r>
              <a:rPr lang="cs-CZ" sz="2400" b="1" dirty="0" err="1" smtClean="0">
                <a:latin typeface="Comic Sans MS" panose="030F0702030302020204" pitchFamily="66" charset="0"/>
              </a:rPr>
              <a:t>Bronte</a:t>
            </a:r>
            <a:endParaRPr lang="cs-CZ" sz="2400" b="1" dirty="0" smtClean="0">
              <a:latin typeface="Comic Sans MS" panose="030F0702030302020204" pitchFamily="66" charset="0"/>
            </a:endParaRPr>
          </a:p>
          <a:p>
            <a:pPr marL="457200" indent="-457200">
              <a:buFont typeface="+mj-lt"/>
              <a:buAutoNum type="alphaLcParenR"/>
            </a:pPr>
            <a:endParaRPr lang="cs-CZ" sz="2400" b="1" dirty="0" smtClean="0">
              <a:latin typeface="Comic Sans MS" panose="030F0702030302020204" pitchFamily="66" charset="0"/>
            </a:endParaRPr>
          </a:p>
          <a:p>
            <a:pPr marL="457200" indent="-457200">
              <a:buFont typeface="+mj-lt"/>
              <a:buAutoNum type="alphaLcParenR"/>
            </a:pPr>
            <a:r>
              <a:rPr lang="cs-CZ" sz="2400" b="1" dirty="0" smtClean="0">
                <a:latin typeface="Comic Sans MS" panose="030F0702030302020204" pitchFamily="66" charset="0"/>
              </a:rPr>
              <a:t>Jane </a:t>
            </a:r>
            <a:r>
              <a:rPr lang="cs-CZ" sz="2400" b="1" dirty="0" err="1" smtClean="0">
                <a:latin typeface="Comic Sans MS" panose="030F0702030302020204" pitchFamily="66" charset="0"/>
              </a:rPr>
              <a:t>Austen</a:t>
            </a:r>
            <a:endParaRPr lang="cs-CZ" sz="2400" b="1" dirty="0" smtClean="0">
              <a:latin typeface="Comic Sans MS" panose="030F0702030302020204" pitchFamily="66" charset="0"/>
            </a:endParaRPr>
          </a:p>
          <a:p>
            <a:pPr marL="457200" indent="-457200">
              <a:buFont typeface="+mj-lt"/>
              <a:buAutoNum type="alphaLcParenR"/>
            </a:pPr>
            <a:endParaRPr lang="cs-CZ" sz="2400" b="1" dirty="0" smtClean="0">
              <a:latin typeface="Comic Sans MS" panose="030F0702030302020204" pitchFamily="66" charset="0"/>
            </a:endParaRPr>
          </a:p>
          <a:p>
            <a:pPr marL="457200" indent="-457200">
              <a:buFont typeface="+mj-lt"/>
              <a:buAutoNum type="alphaLcParenR"/>
            </a:pPr>
            <a:r>
              <a:rPr lang="cs-CZ" sz="2400" b="1" dirty="0" smtClean="0">
                <a:latin typeface="Comic Sans MS" panose="030F0702030302020204" pitchFamily="66" charset="0"/>
              </a:rPr>
              <a:t>William Shakespeare</a:t>
            </a:r>
          </a:p>
          <a:p>
            <a:pPr marL="457200" indent="-457200">
              <a:buFont typeface="+mj-lt"/>
              <a:buAutoNum type="alphaLcParenR"/>
            </a:pPr>
            <a:endParaRPr lang="cs-CZ" sz="2400" b="1" dirty="0" smtClean="0">
              <a:latin typeface="Comic Sans MS" panose="030F0702030302020204" pitchFamily="66" charset="0"/>
            </a:endParaRPr>
          </a:p>
          <a:p>
            <a:pPr marL="457200" indent="-457200">
              <a:buFont typeface="+mj-lt"/>
              <a:buAutoNum type="alphaLcParenR"/>
            </a:pPr>
            <a:r>
              <a:rPr lang="cs-CZ" sz="2400" b="1" dirty="0" err="1" smtClean="0">
                <a:latin typeface="Comic Sans MS" panose="030F0702030302020204" pitchFamily="66" charset="0"/>
              </a:rPr>
              <a:t>Jerome</a:t>
            </a:r>
            <a:r>
              <a:rPr lang="cs-CZ" sz="2400" b="1" dirty="0" smtClean="0">
                <a:latin typeface="Comic Sans MS" panose="030F0702030302020204" pitchFamily="66" charset="0"/>
              </a:rPr>
              <a:t> David </a:t>
            </a:r>
            <a:r>
              <a:rPr lang="cs-CZ" sz="2400" b="1" dirty="0" err="1" smtClean="0">
                <a:latin typeface="Comic Sans MS" panose="030F0702030302020204" pitchFamily="66" charset="0"/>
              </a:rPr>
              <a:t>Salinger</a:t>
            </a:r>
            <a:endParaRPr lang="cs-CZ" sz="2400" b="1" dirty="0" smtClean="0">
              <a:latin typeface="Comic Sans MS" panose="030F0702030302020204" pitchFamily="66" charset="0"/>
            </a:endParaRPr>
          </a:p>
          <a:p>
            <a:pPr marL="457200" indent="-457200">
              <a:buFont typeface="+mj-lt"/>
              <a:buAutoNum type="alphaLcParenR"/>
            </a:pPr>
            <a:endParaRPr lang="cs-CZ" sz="2400" b="1" dirty="0" smtClean="0">
              <a:latin typeface="Comic Sans MS" panose="030F0702030302020204" pitchFamily="66" charset="0"/>
            </a:endParaRPr>
          </a:p>
          <a:p>
            <a:pPr marL="457200" indent="-457200">
              <a:buFont typeface="+mj-lt"/>
              <a:buAutoNum type="alphaLcParenR"/>
            </a:pPr>
            <a:r>
              <a:rPr lang="cs-CZ" sz="2400" b="1" dirty="0" smtClean="0">
                <a:latin typeface="Comic Sans MS" panose="030F0702030302020204" pitchFamily="66" charset="0"/>
              </a:rPr>
              <a:t>Ernest </a:t>
            </a:r>
            <a:r>
              <a:rPr lang="cs-CZ" sz="2400" b="1" dirty="0" err="1" smtClean="0">
                <a:latin typeface="Comic Sans MS" panose="030F0702030302020204" pitchFamily="66" charset="0"/>
              </a:rPr>
              <a:t>Hemingway</a:t>
            </a:r>
            <a:endParaRPr lang="cs-CZ" sz="2400" b="1" dirty="0" smtClean="0">
              <a:latin typeface="Comic Sans MS" panose="030F0702030302020204" pitchFamily="66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34103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16567" y="165100"/>
            <a:ext cx="8953092" cy="77251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err="1" smtClean="0">
                <a:latin typeface="Comic Sans MS" panose="030F0702030302020204" pitchFamily="66" charset="0"/>
              </a:rPr>
              <a:t>Answer</a:t>
            </a:r>
            <a:r>
              <a:rPr lang="cs-CZ" sz="3200" u="sng" dirty="0" smtClean="0">
                <a:latin typeface="Comic Sans MS" panose="030F0702030302020204" pitchFamily="66" charset="0"/>
              </a:rPr>
              <a:t> </a:t>
            </a:r>
            <a:r>
              <a:rPr lang="cs-CZ" sz="3200" u="sng" dirty="0" err="1" smtClean="0">
                <a:latin typeface="Comic Sans MS" panose="030F0702030302020204" pitchFamily="66" charset="0"/>
              </a:rPr>
              <a:t>the</a:t>
            </a:r>
            <a:r>
              <a:rPr lang="cs-CZ" sz="3200" u="sng" dirty="0" smtClean="0">
                <a:latin typeface="Comic Sans MS" panose="030F0702030302020204" pitchFamily="66" charset="0"/>
              </a:rPr>
              <a:t> </a:t>
            </a:r>
            <a:r>
              <a:rPr lang="cs-CZ" sz="3200" u="sng" dirty="0" err="1" smtClean="0">
                <a:latin typeface="Comic Sans MS" panose="030F0702030302020204" pitchFamily="66" charset="0"/>
              </a:rPr>
              <a:t>questions</a:t>
            </a:r>
            <a:r>
              <a:rPr lang="cs-CZ" sz="3200" u="sng" dirty="0" smtClean="0">
                <a:latin typeface="Comic Sans MS" panose="030F0702030302020204" pitchFamily="66" charset="0"/>
              </a:rPr>
              <a:t>.</a:t>
            </a:r>
          </a:p>
          <a:p>
            <a:endParaRPr lang="cs-CZ" sz="3200" u="sng" dirty="0">
              <a:latin typeface="Comic Sans MS" panose="030F0702030302020204" pitchFamily="66" charset="0"/>
            </a:endParaRP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dirty="0" err="1" smtClean="0">
                <a:latin typeface="Comic Sans MS" panose="030F0702030302020204" pitchFamily="66" charset="0"/>
              </a:rPr>
              <a:t>Where</a:t>
            </a:r>
            <a:r>
              <a:rPr lang="cs-CZ" sz="2800" dirty="0" smtClean="0">
                <a:latin typeface="Comic Sans MS" panose="030F0702030302020204" pitchFamily="66" charset="0"/>
              </a:rPr>
              <a:t> do </a:t>
            </a:r>
            <a:r>
              <a:rPr lang="cs-CZ" sz="2800" dirty="0" err="1" smtClean="0">
                <a:latin typeface="Comic Sans MS" panose="030F0702030302020204" pitchFamily="66" charset="0"/>
              </a:rPr>
              <a:t>you</a:t>
            </a:r>
            <a:r>
              <a:rPr lang="cs-CZ" sz="2800" dirty="0" smtClean="0"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latin typeface="Comic Sans MS" panose="030F0702030302020204" pitchFamily="66" charset="0"/>
              </a:rPr>
              <a:t>watch</a:t>
            </a:r>
            <a:r>
              <a:rPr lang="cs-CZ" sz="2800" dirty="0" smtClean="0"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latin typeface="Comic Sans MS" panose="030F0702030302020204" pitchFamily="66" charset="0"/>
              </a:rPr>
              <a:t>films</a:t>
            </a:r>
            <a:r>
              <a:rPr lang="cs-CZ" sz="2800" dirty="0" smtClean="0">
                <a:latin typeface="Comic Sans MS" panose="030F0702030302020204" pitchFamily="66" charset="0"/>
              </a:rPr>
              <a:t>?</a:t>
            </a:r>
            <a:endParaRPr lang="cs-CZ" sz="2800" dirty="0" smtClean="0">
              <a:latin typeface="Comic Sans MS" panose="030F0702030302020204" pitchFamily="66" charset="0"/>
            </a:endParaRP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cs-CZ" sz="2800" dirty="0">
              <a:latin typeface="Comic Sans MS" panose="030F0702030302020204" pitchFamily="66" charset="0"/>
            </a:endParaRP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dirty="0" err="1" smtClean="0">
                <a:latin typeface="Comic Sans MS" panose="030F0702030302020204" pitchFamily="66" charset="0"/>
              </a:rPr>
              <a:t>What</a:t>
            </a:r>
            <a:r>
              <a:rPr lang="cs-CZ" sz="2800" dirty="0" smtClean="0"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latin typeface="Comic Sans MS" panose="030F0702030302020204" pitchFamily="66" charset="0"/>
              </a:rPr>
              <a:t>types</a:t>
            </a:r>
            <a:r>
              <a:rPr lang="cs-CZ" sz="2800" dirty="0" smtClean="0"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latin typeface="Comic Sans MS" panose="030F0702030302020204" pitchFamily="66" charset="0"/>
              </a:rPr>
              <a:t>of</a:t>
            </a:r>
            <a:r>
              <a:rPr lang="cs-CZ" sz="2800" dirty="0" smtClean="0"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latin typeface="Comic Sans MS" panose="030F0702030302020204" pitchFamily="66" charset="0"/>
              </a:rPr>
              <a:t>movies</a:t>
            </a:r>
            <a:r>
              <a:rPr lang="cs-CZ" sz="2800" dirty="0" smtClean="0">
                <a:latin typeface="Comic Sans MS" panose="030F0702030302020204" pitchFamily="66" charset="0"/>
              </a:rPr>
              <a:t> do </a:t>
            </a:r>
            <a:r>
              <a:rPr lang="cs-CZ" sz="2800" dirty="0" err="1" smtClean="0">
                <a:latin typeface="Comic Sans MS" panose="030F0702030302020204" pitchFamily="66" charset="0"/>
              </a:rPr>
              <a:t>you</a:t>
            </a:r>
            <a:r>
              <a:rPr lang="cs-CZ" sz="2800" dirty="0" smtClean="0"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latin typeface="Comic Sans MS" panose="030F0702030302020204" pitchFamily="66" charset="0"/>
              </a:rPr>
              <a:t>usually</a:t>
            </a:r>
            <a:r>
              <a:rPr lang="cs-CZ" sz="2800" dirty="0" smtClean="0"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latin typeface="Comic Sans MS" panose="030F0702030302020204" pitchFamily="66" charset="0"/>
              </a:rPr>
              <a:t>watch?Why</a:t>
            </a:r>
            <a:r>
              <a:rPr lang="cs-CZ" sz="2800" dirty="0" smtClean="0">
                <a:latin typeface="Comic Sans MS" panose="030F0702030302020204" pitchFamily="66" charset="0"/>
              </a:rPr>
              <a:t>?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cs-CZ" sz="2800" dirty="0">
              <a:latin typeface="Comic Sans MS" panose="030F0702030302020204" pitchFamily="66" charset="0"/>
            </a:endParaRP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dirty="0" smtClean="0">
                <a:latin typeface="Comic Sans MS" panose="030F0702030302020204" pitchFamily="66" charset="0"/>
              </a:rPr>
              <a:t>Do </a:t>
            </a:r>
            <a:r>
              <a:rPr lang="cs-CZ" sz="2800" dirty="0" err="1" smtClean="0">
                <a:latin typeface="Comic Sans MS" panose="030F0702030302020204" pitchFamily="66" charset="0"/>
              </a:rPr>
              <a:t>you</a:t>
            </a:r>
            <a:r>
              <a:rPr lang="cs-CZ" sz="2800" dirty="0" smtClean="0">
                <a:latin typeface="Comic Sans MS" panose="030F0702030302020204" pitchFamily="66" charset="0"/>
              </a:rPr>
              <a:t> play </a:t>
            </a:r>
            <a:r>
              <a:rPr lang="cs-CZ" sz="2800" dirty="0" err="1" smtClean="0">
                <a:latin typeface="Comic Sans MS" panose="030F0702030302020204" pitchFamily="66" charset="0"/>
              </a:rPr>
              <a:t>any</a:t>
            </a:r>
            <a:r>
              <a:rPr lang="cs-CZ" sz="2800" dirty="0" smtClean="0">
                <a:latin typeface="Comic Sans MS" panose="030F0702030302020204" pitchFamily="66" charset="0"/>
              </a:rPr>
              <a:t> musical instrument?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cs-CZ" sz="2800" dirty="0">
              <a:latin typeface="Comic Sans MS" panose="030F0702030302020204" pitchFamily="66" charset="0"/>
            </a:endParaRP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dirty="0" err="1" smtClean="0">
                <a:latin typeface="Comic Sans MS" panose="030F0702030302020204" pitchFamily="66" charset="0"/>
              </a:rPr>
              <a:t>How</a:t>
            </a:r>
            <a:r>
              <a:rPr lang="cs-CZ" sz="2800" dirty="0" smtClean="0"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latin typeface="Comic Sans MS" panose="030F0702030302020204" pitchFamily="66" charset="0"/>
              </a:rPr>
              <a:t>often</a:t>
            </a:r>
            <a:r>
              <a:rPr lang="cs-CZ" sz="2800" dirty="0" smtClean="0">
                <a:latin typeface="Comic Sans MS" panose="030F0702030302020204" pitchFamily="66" charset="0"/>
              </a:rPr>
              <a:t> do </a:t>
            </a:r>
            <a:r>
              <a:rPr lang="cs-CZ" sz="2800" dirty="0" err="1" smtClean="0">
                <a:latin typeface="Comic Sans MS" panose="030F0702030302020204" pitchFamily="66" charset="0"/>
              </a:rPr>
              <a:t>you</a:t>
            </a:r>
            <a:r>
              <a:rPr lang="cs-CZ" sz="2800" dirty="0" smtClean="0">
                <a:latin typeface="Comic Sans MS" panose="030F0702030302020204" pitchFamily="66" charset="0"/>
              </a:rPr>
              <a:t> go to </a:t>
            </a:r>
            <a:r>
              <a:rPr lang="cs-CZ" sz="2800" dirty="0" err="1" smtClean="0">
                <a:latin typeface="Comic Sans MS" panose="030F0702030302020204" pitchFamily="66" charset="0"/>
              </a:rPr>
              <a:t>the</a:t>
            </a:r>
            <a:r>
              <a:rPr lang="cs-CZ" sz="2800" dirty="0" smtClean="0"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latin typeface="Comic Sans MS" panose="030F0702030302020204" pitchFamily="66" charset="0"/>
              </a:rPr>
              <a:t>theatre</a:t>
            </a:r>
            <a:r>
              <a:rPr lang="cs-CZ" sz="2800" dirty="0" smtClean="0">
                <a:latin typeface="Comic Sans MS" panose="030F0702030302020204" pitchFamily="66" charset="0"/>
              </a:rPr>
              <a:t>?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cs-CZ" sz="2800" dirty="0">
              <a:latin typeface="Comic Sans MS" panose="030F0702030302020204" pitchFamily="66" charset="0"/>
            </a:endParaRP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US" sz="2800" dirty="0">
                <a:latin typeface="Comic Sans MS" panose="030F0702030302020204" pitchFamily="66" charset="0"/>
              </a:rPr>
              <a:t>How different is watching a play at the </a:t>
            </a:r>
            <a:r>
              <a:rPr lang="en-US" sz="2800" dirty="0" smtClean="0">
                <a:latin typeface="Comic Sans MS" panose="030F0702030302020204" pitchFamily="66" charset="0"/>
              </a:rPr>
              <a:t>theatre</a:t>
            </a:r>
            <a:endParaRPr lang="cs-CZ" sz="2800" dirty="0" smtClean="0">
              <a:latin typeface="Comic Sans MS" panose="030F0702030302020204" pitchFamily="66" charset="0"/>
            </a:endParaRPr>
          </a:p>
          <a:p>
            <a:r>
              <a:rPr lang="cs-CZ" sz="2800" dirty="0" smtClean="0">
                <a:latin typeface="Comic Sans MS" panose="030F0702030302020204" pitchFamily="66" charset="0"/>
              </a:rPr>
              <a:t>   </a:t>
            </a:r>
            <a:r>
              <a:rPr lang="en-US" sz="2800" dirty="0" smtClean="0">
                <a:latin typeface="Comic Sans MS" panose="030F0702030302020204" pitchFamily="66" charset="0"/>
              </a:rPr>
              <a:t> </a:t>
            </a:r>
            <a:r>
              <a:rPr lang="en-US" sz="2800" dirty="0">
                <a:latin typeface="Comic Sans MS" panose="030F0702030302020204" pitchFamily="66" charset="0"/>
              </a:rPr>
              <a:t>from watching a movie at the cinema/on TV? </a:t>
            </a:r>
            <a:endParaRPr lang="cs-CZ" sz="2800" dirty="0" smtClean="0">
              <a:latin typeface="Comic Sans MS" panose="030F0702030302020204" pitchFamily="66" charset="0"/>
            </a:endParaRP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cs-CZ" sz="2800" dirty="0">
              <a:latin typeface="Comic Sans MS" panose="030F0702030302020204" pitchFamily="66" charset="0"/>
            </a:endParaRP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dirty="0" err="1" smtClean="0">
                <a:latin typeface="Comic Sans MS" panose="030F0702030302020204" pitchFamily="66" charset="0"/>
              </a:rPr>
              <a:t>What</a:t>
            </a:r>
            <a:r>
              <a:rPr lang="cs-CZ" sz="2800" dirty="0" smtClean="0"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latin typeface="Comic Sans MS" panose="030F0702030302020204" pitchFamily="66" charset="0"/>
              </a:rPr>
              <a:t>is</a:t>
            </a:r>
            <a:r>
              <a:rPr lang="cs-CZ" sz="2800" dirty="0" smtClean="0"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latin typeface="Comic Sans MS" panose="030F0702030302020204" pitchFamily="66" charset="0"/>
              </a:rPr>
              <a:t>your</a:t>
            </a:r>
            <a:r>
              <a:rPr lang="cs-CZ" sz="2800" dirty="0" smtClean="0"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latin typeface="Comic Sans MS" panose="030F0702030302020204" pitchFamily="66" charset="0"/>
              </a:rPr>
              <a:t>favourite</a:t>
            </a:r>
            <a:r>
              <a:rPr lang="cs-CZ" sz="2800" dirty="0" smtClean="0">
                <a:latin typeface="Comic Sans MS" panose="030F0702030302020204" pitchFamily="66" charset="0"/>
              </a:rPr>
              <a:t> </a:t>
            </a:r>
            <a:r>
              <a:rPr lang="cs-CZ" sz="2800" dirty="0" err="1" smtClean="0">
                <a:latin typeface="Comic Sans MS" panose="030F0702030302020204" pitchFamily="66" charset="0"/>
              </a:rPr>
              <a:t>book</a:t>
            </a:r>
            <a:r>
              <a:rPr lang="cs-CZ" sz="2800" dirty="0" smtClean="0">
                <a:latin typeface="Comic Sans MS" panose="030F0702030302020204" pitchFamily="66" charset="0"/>
              </a:rPr>
              <a:t>?</a:t>
            </a:r>
          </a:p>
          <a:p>
            <a:endParaRPr lang="cs-CZ" sz="3200" u="sng" dirty="0">
              <a:latin typeface="Comic Sans MS" panose="030F0702030302020204" pitchFamily="66" charset="0"/>
            </a:endParaRPr>
          </a:p>
          <a:p>
            <a:endParaRPr lang="cs-CZ" sz="3200" u="sng" dirty="0" smtClean="0">
              <a:latin typeface="Comic Sans MS" panose="030F0702030302020204" pitchFamily="66" charset="0"/>
            </a:endParaRPr>
          </a:p>
          <a:p>
            <a:endParaRPr lang="cs-CZ" sz="3200" u="sng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09152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00FF">
            <a:alpha val="6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90800" y="1693333"/>
            <a:ext cx="5253361" cy="27392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anose="030F0702030302020204" pitchFamily="66" charset="0"/>
                <a:hlinkClick r:id="rId2"/>
              </a:rPr>
              <a:t>Zdroje:</a:t>
            </a:r>
          </a:p>
          <a:p>
            <a:r>
              <a:rPr lang="cs-CZ" sz="2800" dirty="0" smtClean="0">
                <a:latin typeface="Comic Sans MS" panose="030F0702030302020204" pitchFamily="66" charset="0"/>
                <a:hlinkClick r:id="rId2"/>
              </a:rPr>
              <a:t>www.andilkove.cz</a:t>
            </a:r>
            <a:endParaRPr lang="cs-CZ" sz="2800" dirty="0" smtClean="0">
              <a:latin typeface="Comic Sans MS" panose="030F0702030302020204" pitchFamily="66" charset="0"/>
            </a:endParaRPr>
          </a:p>
          <a:p>
            <a:r>
              <a:rPr lang="cs-CZ" sz="2800" dirty="0" smtClean="0">
                <a:latin typeface="Comic Sans MS" panose="030F0702030302020204" pitchFamily="66" charset="0"/>
                <a:hlinkClick r:id="rId3"/>
              </a:rPr>
              <a:t>http://market1-1.webnode.cz/</a:t>
            </a:r>
            <a:endParaRPr lang="cs-CZ" sz="2800" dirty="0" smtClean="0">
              <a:latin typeface="Comic Sans MS" panose="030F0702030302020204" pitchFamily="66" charset="0"/>
            </a:endParaRPr>
          </a:p>
          <a:p>
            <a:r>
              <a:rPr lang="cs-CZ" sz="2800" dirty="0" smtClean="0">
                <a:latin typeface="Comic Sans MS" panose="030F0702030302020204" pitchFamily="66" charset="0"/>
                <a:hlinkClick r:id="rId4"/>
              </a:rPr>
              <a:t>http://wiki.rvp.cz/</a:t>
            </a:r>
            <a:endParaRPr lang="cs-CZ" sz="2800" dirty="0" smtClean="0">
              <a:latin typeface="Comic Sans MS" panose="030F0702030302020204" pitchFamily="66" charset="0"/>
            </a:endParaRPr>
          </a:p>
          <a:p>
            <a:r>
              <a:rPr lang="cs-CZ" sz="2800" dirty="0" smtClean="0">
                <a:latin typeface="Comic Sans MS" panose="030F0702030302020204" pitchFamily="66" charset="0"/>
                <a:hlinkClick r:id="rId5"/>
              </a:rPr>
              <a:t>www.helpforenglish.cz</a:t>
            </a:r>
            <a:endParaRPr lang="cs-CZ" sz="2800" dirty="0" smtClean="0">
              <a:latin typeface="Comic Sans MS" panose="030F0702030302020204" pitchFamily="66" charset="0"/>
            </a:endParaRPr>
          </a:p>
          <a:p>
            <a:r>
              <a:rPr lang="cs-CZ" sz="2800" dirty="0">
                <a:latin typeface="Comic Sans MS" panose="030F0702030302020204" pitchFamily="66" charset="0"/>
              </a:rPr>
              <a:t>http://www.uniart.bg/</a:t>
            </a:r>
          </a:p>
        </p:txBody>
      </p:sp>
    </p:spTree>
    <p:extLst>
      <p:ext uri="{BB962C8B-B14F-4D97-AF65-F5344CB8AC3E}">
        <p14:creationId xmlns:p14="http://schemas.microsoft.com/office/powerpoint/2010/main" val="33432239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275</Words>
  <Application>Microsoft Office PowerPoint</Application>
  <PresentationFormat>Širokoúhlá obrazovka</PresentationFormat>
  <Paragraphs>105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5" baseType="lpstr">
      <vt:lpstr>Arial</vt:lpstr>
      <vt:lpstr>Calibri</vt:lpstr>
      <vt:lpstr>Calibri Light</vt:lpstr>
      <vt:lpstr>Comic Sans MS</vt:lpstr>
      <vt:lpstr>Times New Roman</vt:lpstr>
      <vt:lpstr>Wingdings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SBR2</dc:creator>
  <cp:lastModifiedBy>ucitel</cp:lastModifiedBy>
  <cp:revision>14</cp:revision>
  <dcterms:created xsi:type="dcterms:W3CDTF">2014-05-06T11:39:46Z</dcterms:created>
  <dcterms:modified xsi:type="dcterms:W3CDTF">2014-05-28T07:39:16Z</dcterms:modified>
</cp:coreProperties>
</file>