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226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zopakování probírané látky.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</a:t>
            </a:r>
            <a:r>
              <a:rPr lang="cs-CZ" dirty="0" smtClean="0"/>
              <a:t>opakování.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6</a:t>
            </a:r>
            <a:r>
              <a:rPr lang="cs-CZ" sz="3600" dirty="0" smtClean="0"/>
              <a:t>. Opakování 4-5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463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Rozdělte následující položky na příjmy a výdaje do státního rozpočtu: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Daň z příjmu</a:t>
            </a:r>
          </a:p>
          <a:p>
            <a:r>
              <a:rPr lang="cs-CZ" dirty="0" smtClean="0"/>
              <a:t>Sociální dávky</a:t>
            </a:r>
          </a:p>
          <a:p>
            <a:r>
              <a:rPr lang="cs-CZ" dirty="0" smtClean="0"/>
              <a:t>Nemocenská</a:t>
            </a:r>
          </a:p>
          <a:p>
            <a:r>
              <a:rPr lang="cs-CZ" dirty="0" smtClean="0"/>
              <a:t>Silniční daň</a:t>
            </a:r>
          </a:p>
          <a:p>
            <a:r>
              <a:rPr lang="cs-CZ" dirty="0" smtClean="0"/>
              <a:t>Financování základních škol</a:t>
            </a:r>
          </a:p>
          <a:p>
            <a:r>
              <a:rPr lang="cs-CZ" dirty="0" smtClean="0"/>
              <a:t>Sodní poplatek</a:t>
            </a:r>
          </a:p>
          <a:p>
            <a:r>
              <a:rPr lang="cs-CZ" dirty="0" smtClean="0"/>
              <a:t>Dálniční známka</a:t>
            </a:r>
          </a:p>
          <a:p>
            <a:r>
              <a:rPr lang="cs-CZ" dirty="0" smtClean="0"/>
              <a:t>Platy policistů</a:t>
            </a:r>
          </a:p>
          <a:p>
            <a:r>
              <a:rPr lang="cs-CZ" dirty="0" smtClean="0"/>
              <a:t>Výstavba dálnice</a:t>
            </a:r>
          </a:p>
          <a:p>
            <a:r>
              <a:rPr lang="cs-CZ" dirty="0" smtClean="0"/>
              <a:t>DPH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61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Rozdělte následující položky na příjmy a výdaje do státního rozpočtu: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250704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Příjmy				</a:t>
            </a:r>
          </a:p>
          <a:p>
            <a:r>
              <a:rPr lang="cs-CZ" dirty="0" smtClean="0"/>
              <a:t>Daň </a:t>
            </a:r>
            <a:r>
              <a:rPr lang="cs-CZ" dirty="0"/>
              <a:t>z příjmu</a:t>
            </a:r>
          </a:p>
          <a:p>
            <a:r>
              <a:rPr lang="cs-CZ" dirty="0" smtClean="0"/>
              <a:t>Silniční </a:t>
            </a:r>
            <a:r>
              <a:rPr lang="cs-CZ" dirty="0"/>
              <a:t>daň</a:t>
            </a:r>
          </a:p>
          <a:p>
            <a:r>
              <a:rPr lang="cs-CZ" dirty="0" smtClean="0"/>
              <a:t>Soudní </a:t>
            </a:r>
            <a:r>
              <a:rPr lang="cs-CZ" dirty="0"/>
              <a:t>poplatek</a:t>
            </a:r>
          </a:p>
          <a:p>
            <a:r>
              <a:rPr lang="cs-CZ" dirty="0"/>
              <a:t>Dálniční známka</a:t>
            </a:r>
          </a:p>
          <a:p>
            <a:r>
              <a:rPr lang="cs-CZ" dirty="0" smtClean="0"/>
              <a:t>DPH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2090" y="1628800"/>
            <a:ext cx="31683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Výdaje</a:t>
            </a:r>
          </a:p>
          <a:p>
            <a:endParaRPr lang="cs-CZ" sz="2400" dirty="0" smtClean="0"/>
          </a:p>
          <a:p>
            <a:r>
              <a:rPr lang="cs-CZ" sz="2400" dirty="0"/>
              <a:t>Sociální dávky</a:t>
            </a:r>
          </a:p>
          <a:p>
            <a:r>
              <a:rPr lang="cs-CZ" sz="2400" dirty="0"/>
              <a:t>Nemocenská</a:t>
            </a:r>
          </a:p>
          <a:p>
            <a:r>
              <a:rPr lang="cs-CZ" sz="2400" dirty="0"/>
              <a:t>Financování základních škol</a:t>
            </a:r>
          </a:p>
          <a:p>
            <a:r>
              <a:rPr lang="cs-CZ" sz="2400" dirty="0"/>
              <a:t>Platy policistů</a:t>
            </a:r>
          </a:p>
          <a:p>
            <a:r>
              <a:rPr lang="cs-CZ" sz="2400" dirty="0"/>
              <a:t>Výstavba dálnice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5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dirty="0" smtClean="0"/>
              <a:t>Státní rozpočet v ČR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a) Vyrovnaný</a:t>
            </a:r>
          </a:p>
          <a:p>
            <a:pPr marL="0" indent="0">
              <a:buNone/>
            </a:pPr>
            <a:r>
              <a:rPr lang="cs-CZ" sz="4000" dirty="0" smtClean="0"/>
              <a:t>b) Přebytkový</a:t>
            </a:r>
          </a:p>
          <a:p>
            <a:pPr marL="0" indent="0">
              <a:buNone/>
            </a:pPr>
            <a:r>
              <a:rPr lang="cs-CZ" sz="4000" dirty="0" smtClean="0"/>
              <a:t>c) Schodkový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6764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Státní rozpočet v ČR 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dirty="0"/>
              <a:t>a) Vyrovnaný</a:t>
            </a:r>
          </a:p>
          <a:p>
            <a:pPr marL="0" indent="0">
              <a:buNone/>
            </a:pPr>
            <a:r>
              <a:rPr lang="cs-CZ" sz="4000" dirty="0"/>
              <a:t>b) Přebytkový</a:t>
            </a:r>
          </a:p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c) Schodkový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610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všechny správné možnosti: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a) Monetární politika </a:t>
            </a:r>
            <a:r>
              <a:rPr lang="cs-CZ" dirty="0"/>
              <a:t>je zaměřena na regulaci množství peněz v oběhu</a:t>
            </a:r>
          </a:p>
          <a:p>
            <a:pPr marL="0" indent="0">
              <a:buNone/>
            </a:pPr>
            <a:r>
              <a:rPr lang="cs-CZ" dirty="0" smtClean="0"/>
              <a:t>b) </a:t>
            </a:r>
            <a:r>
              <a:rPr lang="cs-CZ" dirty="0"/>
              <a:t>Monetární politika je </a:t>
            </a:r>
            <a:r>
              <a:rPr lang="cs-CZ" dirty="0" smtClean="0"/>
              <a:t>zaměřena na regulaci </a:t>
            </a:r>
            <a:r>
              <a:rPr lang="cs-CZ" dirty="0"/>
              <a:t>úrokových měr</a:t>
            </a:r>
          </a:p>
          <a:p>
            <a:pPr marL="0" indent="0">
              <a:buNone/>
            </a:pPr>
            <a:r>
              <a:rPr lang="cs-CZ" dirty="0" smtClean="0"/>
              <a:t>c) Monetární </a:t>
            </a:r>
            <a:r>
              <a:rPr lang="cs-CZ" dirty="0"/>
              <a:t>politika je </a:t>
            </a:r>
            <a:r>
              <a:rPr lang="cs-CZ" dirty="0" smtClean="0"/>
              <a:t>zaměřena na stanovení </a:t>
            </a:r>
            <a:r>
              <a:rPr lang="cs-CZ" dirty="0"/>
              <a:t>podmínek úvěrů</a:t>
            </a:r>
          </a:p>
          <a:p>
            <a:pPr marL="0" indent="0">
              <a:buNone/>
            </a:pPr>
            <a:r>
              <a:rPr lang="cs-CZ" dirty="0" smtClean="0"/>
              <a:t>d) Pouze </a:t>
            </a:r>
            <a:r>
              <a:rPr lang="cs-CZ" dirty="0"/>
              <a:t>centrální banka (v ČR – ČNB) má monopol na </a:t>
            </a:r>
            <a:r>
              <a:rPr lang="cs-CZ" b="1" dirty="0"/>
              <a:t>emise peněz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56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900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214</TotalTime>
  <Words>124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Obecná ekonomie</vt:lpstr>
      <vt:lpstr>Rozdělte následující položky na příjmy a výdaje do státního rozpočtu:</vt:lpstr>
      <vt:lpstr>Rozdělte následující položky na příjmy a výdaje do státního rozpočtu:</vt:lpstr>
      <vt:lpstr>Státní rozpočet v ČR je:</vt:lpstr>
      <vt:lpstr>Státní rozpočet v ČR je:</vt:lpstr>
      <vt:lpstr>Vyberte všechny správné možnosti: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10</cp:revision>
  <dcterms:created xsi:type="dcterms:W3CDTF">2014-04-28T16:54:21Z</dcterms:created>
  <dcterms:modified xsi:type="dcterms:W3CDTF">2014-05-26T20:23:19Z</dcterms:modified>
</cp:coreProperties>
</file>