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3B5744-0833-4E94-B92C-515762484EAF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5145A7-8200-4B42-91F0-DA4A054012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31309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D4DDCE-A763-4A0A-8898-235AB2714673}" type="datetime1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4EB57-9787-4BB8-A94A-C307C64995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23007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7E78DD-4286-4D0D-8608-0DD2FCA0A8C8}" type="datetime1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4EB57-9787-4BB8-A94A-C307C64995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4300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6032E-10E2-4126-8068-A3B0BDE0C5E2}" type="datetime1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4EB57-9787-4BB8-A94A-C307C64995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90030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C92D7-DDB5-4425-BB96-B9A826B4415E}" type="datetime1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4EB57-9787-4BB8-A94A-C307C64995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13605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2E03E-5693-4E44-A559-A45B1A22E9EA}" type="datetime1">
              <a:rPr lang="cs-CZ" smtClean="0"/>
              <a:t>27.2.2013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16/21/7.1.4/2010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4EB57-9787-4BB8-A94A-C307C64995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07981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2ADBAD-CB0A-422E-934F-CA32A576D38D}" type="datetime1">
              <a:rPr lang="cs-CZ" smtClean="0"/>
              <a:t>27.2.2013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16/21/7.1.4/2010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4EB57-9787-4BB8-A94A-C307C64995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030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AB85E3-9925-40E9-B0A5-3E2449B8EFDE}" type="datetime1">
              <a:rPr lang="cs-CZ" smtClean="0"/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16/21/7.1.4/2010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4EB57-9787-4BB8-A94A-C307C64995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3518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5657AC-EE11-48FD-A021-7F1AF299F995}" type="datetime1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4EB57-9787-4BB8-A94A-C307C64995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61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BB620-36F8-42C8-BF8D-5458CC2A3064}" type="datetime1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4EB57-9787-4BB8-A94A-C307C64995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6251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4ACF1-65B2-4011-9616-E28E30CB959B}" type="datetime1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4EB57-9787-4BB8-A94A-C307C64995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09429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F66DB-A218-4EA5-B322-79EB9D7A48E4}" type="datetime1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4EB57-9787-4BB8-A94A-C307C64995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21823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08C66F-21CD-425B-9FFE-B062F80B9634}" type="datetime1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IT ve škole 16/21/7.1.4/2010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84EB57-9787-4BB8-A94A-C307C64995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51837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Doplň dvojhlásku </a:t>
            </a:r>
            <a:r>
              <a:rPr lang="cs-CZ" u="sng" dirty="0" smtClean="0"/>
              <a:t>ou</a:t>
            </a:r>
            <a:r>
              <a:rPr lang="cs-CZ" dirty="0" smtClean="0"/>
              <a:t>, písmenko </a:t>
            </a:r>
            <a:r>
              <a:rPr lang="cs-CZ" u="sng" dirty="0" smtClean="0"/>
              <a:t>o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VY_32_INOVACE_03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Sada 3</a:t>
            </a:r>
          </a:p>
          <a:p>
            <a:r>
              <a:rPr lang="cs-CZ" dirty="0" smtClean="0"/>
              <a:t>Jazyková výchova</a:t>
            </a:r>
          </a:p>
          <a:p>
            <a:r>
              <a:rPr lang="cs-CZ" dirty="0" smtClean="0"/>
              <a:t>ZŠ a MŠ Dešná</a:t>
            </a:r>
          </a:p>
          <a:p>
            <a:endParaRPr lang="cs-CZ" dirty="0"/>
          </a:p>
        </p:txBody>
      </p:sp>
      <p:pic>
        <p:nvPicPr>
          <p:cNvPr id="4" name="Picture 2" descr="C:\Users\nb4\AppData\Local\Microsoft\Windows\Temporary Internet Files\Content.IE5\DE4CGPLA\opvk_hor_zakladni_logolink_bar_cz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6889" y="692696"/>
            <a:ext cx="5407152" cy="1045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19647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Na linku doplň </a:t>
            </a:r>
            <a:r>
              <a:rPr lang="cs-CZ" u="sng" dirty="0" smtClean="0">
                <a:solidFill>
                  <a:schemeClr val="accent6">
                    <a:lumMod val="75000"/>
                  </a:schemeClr>
                </a:solidFill>
              </a:rPr>
              <a:t>ou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nebo </a:t>
            </a:r>
            <a:r>
              <a:rPr lang="cs-CZ" u="sng" dirty="0" smtClean="0">
                <a:solidFill>
                  <a:schemeClr val="accent6">
                    <a:lumMod val="75000"/>
                  </a:schemeClr>
                </a:solidFill>
              </a:rPr>
              <a:t>o</a:t>
            </a:r>
            <a:endParaRPr lang="cs-CZ" u="sng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2060848"/>
            <a:ext cx="7914346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____to            m____</a:t>
            </a:r>
            <a:r>
              <a:rPr lang="cs-CZ" sz="4000" dirty="0" err="1" smtClean="0"/>
              <a:t>ka</a:t>
            </a:r>
            <a:r>
              <a:rPr lang="cs-CZ" sz="4000" dirty="0" smtClean="0"/>
              <a:t>       l_____</a:t>
            </a:r>
            <a:r>
              <a:rPr lang="cs-CZ" sz="4000" dirty="0" err="1" smtClean="0"/>
              <a:t>ka</a:t>
            </a:r>
            <a:endParaRPr lang="cs-CZ" sz="4000" dirty="0" smtClean="0"/>
          </a:p>
          <a:p>
            <a:endParaRPr lang="cs-CZ" sz="4000" dirty="0"/>
          </a:p>
          <a:p>
            <a:r>
              <a:rPr lang="cs-CZ" sz="4000" dirty="0" err="1" smtClean="0"/>
              <a:t>h____lič</a:t>
            </a:r>
            <a:r>
              <a:rPr lang="cs-CZ" sz="4000" dirty="0" smtClean="0"/>
              <a:t>          </a:t>
            </a:r>
            <a:r>
              <a:rPr lang="cs-CZ" sz="4000" dirty="0" err="1" smtClean="0"/>
              <a:t>h_____ba</a:t>
            </a:r>
            <a:r>
              <a:rPr lang="cs-CZ" sz="4000" dirty="0" smtClean="0"/>
              <a:t>      k_____</a:t>
            </a:r>
            <a:r>
              <a:rPr lang="cs-CZ" sz="4000" dirty="0" err="1" smtClean="0"/>
              <a:t>láč</a:t>
            </a:r>
            <a:endParaRPr lang="cs-CZ" sz="4000" dirty="0" smtClean="0"/>
          </a:p>
          <a:p>
            <a:endParaRPr lang="cs-CZ" sz="4000" dirty="0"/>
          </a:p>
          <a:p>
            <a:r>
              <a:rPr lang="cs-CZ" sz="4000" dirty="0" err="1" smtClean="0"/>
              <a:t>M_____rek</a:t>
            </a:r>
            <a:r>
              <a:rPr lang="cs-CZ" sz="4000" dirty="0" smtClean="0"/>
              <a:t>     </a:t>
            </a:r>
            <a:r>
              <a:rPr lang="cs-CZ" sz="4000" dirty="0" err="1" smtClean="0"/>
              <a:t>mel_____n</a:t>
            </a:r>
            <a:r>
              <a:rPr lang="cs-CZ" sz="4000" dirty="0" smtClean="0"/>
              <a:t>     </a:t>
            </a:r>
            <a:r>
              <a:rPr lang="cs-CZ" sz="4000" dirty="0" err="1" smtClean="0"/>
              <a:t>k_____za</a:t>
            </a:r>
            <a:endParaRPr lang="cs-CZ" sz="4000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70275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accent6">
                    <a:lumMod val="75000"/>
                  </a:schemeClr>
                </a:solidFill>
              </a:rPr>
              <a:t>Vyber, co je z mouky</a:t>
            </a:r>
            <a:endParaRPr lang="cs-CZ" u="sng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556791"/>
            <a:ext cx="2304256" cy="17730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132856"/>
            <a:ext cx="1696018" cy="1296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9452" y="1844824"/>
            <a:ext cx="1626644" cy="13273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110" y="4005064"/>
            <a:ext cx="1901658" cy="16822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1373" y="4041013"/>
            <a:ext cx="1809720" cy="13609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16/21/7.1.4/2010</a:t>
            </a:r>
            <a:endParaRPr lang="cs-CZ"/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5114911"/>
            <a:ext cx="1827633" cy="1144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477692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395536" y="1484784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>
                <a:effectLst/>
              </a:rPr>
              <a:t>Www.google.com</a:t>
            </a:r>
            <a:r>
              <a:rPr lang="cs-CZ" dirty="0" smtClean="0">
                <a:effectLst/>
              </a:rPr>
              <a:t> [online]. 2011 [cit. 2011-03-11]. Obrázek koláč. Dostupné z WWW: &lt;http://ekucharka.net/</a:t>
            </a:r>
            <a:r>
              <a:rPr lang="cs-CZ" dirty="0" err="1" smtClean="0">
                <a:effectLst/>
              </a:rPr>
              <a:t>kolac</a:t>
            </a:r>
            <a:r>
              <a:rPr lang="cs-CZ" dirty="0" smtClean="0">
                <a:effectLst/>
              </a:rPr>
              <a:t>-s-</a:t>
            </a:r>
            <a:r>
              <a:rPr lang="cs-CZ" dirty="0" err="1" smtClean="0">
                <a:effectLst/>
              </a:rPr>
              <a:t>rybizem</a:t>
            </a:r>
            <a:r>
              <a:rPr lang="cs-CZ" dirty="0" smtClean="0">
                <a:effectLst/>
              </a:rPr>
              <a:t>-video&gt;.</a:t>
            </a:r>
            <a:endParaRPr lang="cs-CZ" dirty="0">
              <a:effectLst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34345" y="2131115"/>
            <a:ext cx="806489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>
                <a:effectLst/>
              </a:rPr>
              <a:t>Www.google.com</a:t>
            </a:r>
            <a:r>
              <a:rPr lang="cs-CZ" dirty="0" smtClean="0">
                <a:effectLst/>
              </a:rPr>
              <a:t> [online]. 2011 [cit. 2011-03-11]. Obrázek houska. Dostupné z WWW: &lt;http://www.johnova-pekarna.cz/?</a:t>
            </a:r>
            <a:r>
              <a:rPr lang="cs-CZ" dirty="0" err="1" smtClean="0">
                <a:effectLst/>
              </a:rPr>
              <a:t>page</a:t>
            </a:r>
            <a:r>
              <a:rPr lang="cs-CZ" dirty="0" smtClean="0">
                <a:effectLst/>
              </a:rPr>
              <a:t>=</a:t>
            </a:r>
            <a:r>
              <a:rPr lang="cs-CZ" dirty="0" err="1" smtClean="0">
                <a:effectLst/>
              </a:rPr>
              <a:t>clanky&amp;id</a:t>
            </a:r>
            <a:r>
              <a:rPr lang="cs-CZ" dirty="0" smtClean="0">
                <a:effectLst/>
              </a:rPr>
              <a:t>=5&gt;.</a:t>
            </a:r>
            <a:endParaRPr lang="cs-CZ" dirty="0"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29611" y="2777446"/>
            <a:ext cx="784887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>
                <a:effectLst/>
              </a:rPr>
              <a:t>Www.google.com</a:t>
            </a:r>
            <a:r>
              <a:rPr lang="cs-CZ" dirty="0" smtClean="0">
                <a:effectLst/>
              </a:rPr>
              <a:t> [online]. 2011 [cit. 2011-03-11]. Obrázek jahoda. Dostupné z WWW: &lt;http://www.ecigareta-marion.cz/</a:t>
            </a:r>
            <a:r>
              <a:rPr lang="cs-CZ" dirty="0" err="1" smtClean="0">
                <a:effectLst/>
              </a:rPr>
              <a:t>marion</a:t>
            </a:r>
            <a:r>
              <a:rPr lang="cs-CZ" dirty="0" smtClean="0">
                <a:effectLst/>
              </a:rPr>
              <a:t>/</a:t>
            </a:r>
            <a:r>
              <a:rPr lang="cs-CZ" dirty="0" err="1" smtClean="0">
                <a:effectLst/>
              </a:rPr>
              <a:t>eshop</a:t>
            </a:r>
            <a:r>
              <a:rPr lang="cs-CZ" dirty="0" smtClean="0">
                <a:effectLst/>
              </a:rPr>
              <a:t>/5-1-E-liquidy/14-2-S-prichuti/1/</a:t>
            </a:r>
            <a:r>
              <a:rPr lang="cs-CZ" dirty="0" err="1" smtClean="0">
                <a:effectLst/>
              </a:rPr>
              <a:t>tab</a:t>
            </a:r>
            <a:r>
              <a:rPr lang="cs-CZ" dirty="0" smtClean="0">
                <a:effectLst/>
              </a:rPr>
              <a:t>&gt;.</a:t>
            </a:r>
            <a:endParaRPr lang="cs-CZ" dirty="0"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76028" y="3700776"/>
            <a:ext cx="799288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>
                <a:effectLst/>
              </a:rPr>
              <a:t>Www.google.com</a:t>
            </a:r>
            <a:r>
              <a:rPr lang="cs-CZ" dirty="0" smtClean="0">
                <a:effectLst/>
              </a:rPr>
              <a:t> [online]. 2011 [cit. 2011-03-11]. Obrázek šiška. Dostupné z WWW: &lt;http://trpitele.blog.cz/rubrika/</a:t>
            </a:r>
            <a:r>
              <a:rPr lang="cs-CZ" dirty="0" err="1" smtClean="0">
                <a:effectLst/>
              </a:rPr>
              <a:t>nase-skolni-vyplodiny</a:t>
            </a:r>
            <a:r>
              <a:rPr lang="cs-CZ" dirty="0" smtClean="0">
                <a:effectLst/>
              </a:rPr>
              <a:t>&gt;.</a:t>
            </a:r>
            <a:endParaRPr lang="cs-CZ" dirty="0"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76028" y="4347107"/>
            <a:ext cx="82809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>
                <a:effectLst/>
              </a:rPr>
              <a:t>Www.google.com</a:t>
            </a:r>
            <a:r>
              <a:rPr lang="cs-CZ" dirty="0" smtClean="0">
                <a:effectLst/>
              </a:rPr>
              <a:t> [online]. 2011 [cit. 2011-03-11]. Obrázek chleba. Dostupné z WWW: &lt;http://magazin.softimage.cz/</a:t>
            </a:r>
            <a:r>
              <a:rPr lang="cs-CZ" dirty="0" err="1" smtClean="0">
                <a:effectLst/>
              </a:rPr>
              <a:t>upecte</a:t>
            </a:r>
            <a:r>
              <a:rPr lang="cs-CZ" dirty="0" smtClean="0">
                <a:effectLst/>
              </a:rPr>
              <a:t>-si-</a:t>
            </a:r>
            <a:r>
              <a:rPr lang="cs-CZ" dirty="0" err="1" smtClean="0">
                <a:effectLst/>
              </a:rPr>
              <a:t>domaci</a:t>
            </a:r>
            <a:r>
              <a:rPr lang="cs-CZ" dirty="0" smtClean="0">
                <a:effectLst/>
              </a:rPr>
              <a:t>-</a:t>
            </a:r>
            <a:r>
              <a:rPr lang="cs-CZ" dirty="0" err="1" smtClean="0">
                <a:effectLst/>
              </a:rPr>
              <a:t>celozrnny-zitny-chleb</a:t>
            </a:r>
            <a:r>
              <a:rPr lang="cs-CZ" dirty="0" smtClean="0">
                <a:effectLst/>
              </a:rPr>
              <a:t>/&gt;.</a:t>
            </a:r>
            <a:endParaRPr lang="cs-CZ" dirty="0">
              <a:effectLst/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16/21/7.1.4/2010</a:t>
            </a: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34345" y="4993438"/>
            <a:ext cx="817010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>
                <a:effectLst/>
              </a:rPr>
              <a:t>Www.google.com</a:t>
            </a:r>
            <a:r>
              <a:rPr lang="cs-CZ" dirty="0" smtClean="0">
                <a:effectLst/>
              </a:rPr>
              <a:t> [online]. 2011 [cit. 2011-03-11]. Obrázek knedlík. Dostupné z WWW: &lt;http://osmacky.blog.cz/0708/</a:t>
            </a:r>
            <a:r>
              <a:rPr lang="cs-CZ" dirty="0" err="1" smtClean="0">
                <a:effectLst/>
              </a:rPr>
              <a:t>knedlik</a:t>
            </a:r>
            <a:r>
              <a:rPr lang="cs-CZ" dirty="0" smtClean="0">
                <a:effectLst/>
              </a:rPr>
              <a:t>-z-</a:t>
            </a:r>
            <a:r>
              <a:rPr lang="cs-CZ" dirty="0" err="1" smtClean="0">
                <a:effectLst/>
              </a:rPr>
              <a:t>domaci</a:t>
            </a:r>
            <a:r>
              <a:rPr lang="cs-CZ" dirty="0" smtClean="0">
                <a:effectLst/>
              </a:rPr>
              <a:t>-</a:t>
            </a:r>
            <a:r>
              <a:rPr lang="cs-CZ" dirty="0" err="1" smtClean="0">
                <a:effectLst/>
              </a:rPr>
              <a:t>pekarny</a:t>
            </a:r>
            <a:r>
              <a:rPr lang="cs-CZ" dirty="0" smtClean="0">
                <a:effectLst/>
              </a:rPr>
              <a:t>&gt;.</a:t>
            </a:r>
            <a:endParaRPr lang="cs-CZ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10034340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202</Words>
  <Application>Microsoft Office PowerPoint</Application>
  <PresentationFormat>Předvádění na obrazovce (4:3)</PresentationFormat>
  <Paragraphs>21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Doplň dvojhlásku ou, písmenko o VY_32_INOVACE_03</vt:lpstr>
      <vt:lpstr>Na linku doplň ou nebo o</vt:lpstr>
      <vt:lpstr>Vyber, co je z mouky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Doplň dvojhlásku ou, písmenko o VY_32_INOVACE_05</dc:title>
  <dc:creator>nb4</dc:creator>
  <cp:lastModifiedBy>Mirka</cp:lastModifiedBy>
  <cp:revision>5</cp:revision>
  <dcterms:created xsi:type="dcterms:W3CDTF">2011-03-11T12:42:13Z</dcterms:created>
  <dcterms:modified xsi:type="dcterms:W3CDTF">2013-02-27T11:29:34Z</dcterms:modified>
</cp:coreProperties>
</file>