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B6D203-2CE2-4180-878A-4155C7743A4B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CF1527-F135-45C3-87FA-3BD3DE851A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09643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F513D-E249-451F-A7C5-2004FA7B9D5F}" type="datetime1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FB3EB-D5EF-4CE0-99E6-8F3472BE25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3122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43EA5-1AA2-4DD6-9191-2F17C8ACE2E9}" type="datetime1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FB3EB-D5EF-4CE0-99E6-8F3472BE25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136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11A0E-2739-487E-828F-97D1845DBE8A}" type="datetime1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FB3EB-D5EF-4CE0-99E6-8F3472BE25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9524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907F0-75BD-47F9-8409-0D74DFAB96D8}" type="datetime1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FB3EB-D5EF-4CE0-99E6-8F3472BE25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09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902DC-B3AF-4C5E-B63D-5B75AE14FAAD}" type="datetime1">
              <a:rPr lang="cs-CZ" smtClean="0"/>
              <a:t>27.2.2013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FB3EB-D5EF-4CE0-99E6-8F3472BE25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47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8D502-9AF5-4E57-BED8-350577C5FE6C}" type="datetime1">
              <a:rPr lang="cs-CZ" smtClean="0"/>
              <a:t>27.2.2013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FB3EB-D5EF-4CE0-99E6-8F3472BE25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7903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FDB07-2494-4BB3-A600-E60C586CEE0F}" type="datetime1">
              <a:rPr lang="cs-CZ" smtClean="0"/>
              <a:t>27.2.2013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FB3EB-D5EF-4CE0-99E6-8F3472BE25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6861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32950-3BDF-4743-827B-528B3EEB95B9}" type="datetime1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FB3EB-D5EF-4CE0-99E6-8F3472BE25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6869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9334D-154E-4FB9-928E-8E5FB71C66FD}" type="datetime1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FB3EB-D5EF-4CE0-99E6-8F3472BE25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6517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2C7E0-8780-473F-BACD-5F59CA364AE7}" type="datetime1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FB3EB-D5EF-4CE0-99E6-8F3472BE25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2850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55B1D-B64A-4D98-AF43-BD086EE0F256}" type="datetime1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FB3EB-D5EF-4CE0-99E6-8F3472BE25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3730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6FFE2-EDA1-460D-9BB5-CEB15AC7B3E5}" type="datetime1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BFB3EB-D5EF-4CE0-99E6-8F3472BE25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7051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Nemoc, úraz</a:t>
            </a: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VY_32_INOVACE_08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Sada 3</a:t>
            </a:r>
          </a:p>
          <a:p>
            <a:r>
              <a:rPr lang="cs-CZ" dirty="0" smtClean="0"/>
              <a:t>Člověk a jeho zdraví</a:t>
            </a:r>
          </a:p>
          <a:p>
            <a:r>
              <a:rPr lang="cs-CZ" dirty="0" smtClean="0"/>
              <a:t>ZŠ a MŠ Dešná</a:t>
            </a:r>
          </a:p>
          <a:p>
            <a:endParaRPr lang="cs-CZ" dirty="0"/>
          </a:p>
        </p:txBody>
      </p:sp>
      <p:pic>
        <p:nvPicPr>
          <p:cNvPr id="4" name="Picture 2" descr="C:\Users\nb4\AppData\Local\Microsoft\Windows\Temporary Internet Files\Content.IE5\DE4CGPLA\opvk_hor_zakladni_logolink_bar_cz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6889" y="692696"/>
            <a:ext cx="5407152" cy="1045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9341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accent5">
                    <a:lumMod val="50000"/>
                  </a:schemeClr>
                </a:solidFill>
              </a:rPr>
              <a:t>Rozděl názvy na nemoc a úraz.</a:t>
            </a:r>
            <a:endParaRPr lang="cs-CZ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009530" y="1332057"/>
            <a:ext cx="14927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NEMOC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725977" y="1332057"/>
            <a:ext cx="10999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ÚRAZ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55888" y="3645024"/>
            <a:ext cx="748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RÝMA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088785" y="2708920"/>
            <a:ext cx="9525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ANGÍNA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56963" y="4333746"/>
            <a:ext cx="16176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ZLOMENÝ PRST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437530" y="5351150"/>
            <a:ext cx="753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KAŠEL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939042" y="4703078"/>
            <a:ext cx="15776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ODŘENÁ RUKA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15616" y="2636912"/>
            <a:ext cx="13113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ŽLOUTENKA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99592" y="5445224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CHŘIPKA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525532" y="1925283"/>
            <a:ext cx="1702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POŘEZANÝ PRST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23928" y="3293204"/>
            <a:ext cx="1185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SPALNIČKY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707904" y="5814556"/>
            <a:ext cx="1389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POPÁLENINA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11560" y="4518412"/>
            <a:ext cx="1227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NEŠTOVICE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8371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Vyber, co uděláš, když se staneš svědkem úrazu.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809437" y="2780928"/>
            <a:ext cx="396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Okamžitě přivolám k nehodě dospělého.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43608" y="3654316"/>
            <a:ext cx="14568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Začnu brečet.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4293096"/>
            <a:ext cx="25278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Vůbec si toho nevšímám.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802307" y="3923764"/>
            <a:ext cx="4092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Pomáhám dospělému dávat první pomoc.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323855" y="5620980"/>
            <a:ext cx="64260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Je-li potřeba, přivoláme záchrannou službu na telefonním čísle 155.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17591" y="2276872"/>
            <a:ext cx="64260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Je-li potřeba, přivoláme záchrannou službu na telefonním čísle 150.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355976" y="4797152"/>
            <a:ext cx="471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Snažím se zraněného uklidnit, než přijde pomoc.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672473" y="3284984"/>
            <a:ext cx="13699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Utíkám pryč.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81631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2060"/>
                </a:solidFill>
              </a:rPr>
              <a:t>Přiřaď správné odpovědi.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0" y="1447679"/>
            <a:ext cx="3183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Kam chodí lidé, když onemocní?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62040" y="4883224"/>
            <a:ext cx="2864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 zdravotnického střediska.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-16720" y="2056105"/>
            <a:ext cx="28201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Kde lidé čekají na vyšetření?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494067" y="3664285"/>
            <a:ext cx="1168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čekárně.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0" y="2586965"/>
            <a:ext cx="25188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Kdo vyšetřuje nemocné?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352679" y="3314652"/>
            <a:ext cx="7233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Lékař.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-16720" y="3129986"/>
            <a:ext cx="20339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Co předepíše lékař?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874593" y="2425437"/>
            <a:ext cx="1794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Lékařský předpis.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-18105" y="3683984"/>
            <a:ext cx="19709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Kde dostaneš léky?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894366" y="5661248"/>
            <a:ext cx="1123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lékárně.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-24838" y="4304727"/>
            <a:ext cx="39553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Kdo je ještě ve zdravotnickém středisku?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588224" y="1817011"/>
            <a:ext cx="1735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Zdravotní sestra.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5937" y="5321600"/>
            <a:ext cx="3776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 jaké číslo voláš záchrannou službu?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652120" y="1480230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155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-7147" y="5845914"/>
            <a:ext cx="2586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 jaké číslo voláš policii?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101923" y="4234683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158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386" y="4874348"/>
            <a:ext cx="26437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 jaké číslo voláš Hasiče?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810275" y="2818033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150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795184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193</Words>
  <Application>Microsoft Office PowerPoint</Application>
  <PresentationFormat>Předvádění na obrazovce (4:3)</PresentationFormat>
  <Paragraphs>50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Nemoc, úraz VY_32_INOVACE_08</vt:lpstr>
      <vt:lpstr>Rozděl názvy na nemoc a úraz.</vt:lpstr>
      <vt:lpstr>Vyber, co uděláš, když se staneš svědkem úrazu.</vt:lpstr>
      <vt:lpstr>Přiřaď správné odpovědi.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Poznáváme písmenko H, h VY_32_INOVACE_05</dc:title>
  <dc:creator>nb4</dc:creator>
  <cp:lastModifiedBy>Mirka</cp:lastModifiedBy>
  <cp:revision>6</cp:revision>
  <dcterms:created xsi:type="dcterms:W3CDTF">2011-03-17T12:43:00Z</dcterms:created>
  <dcterms:modified xsi:type="dcterms:W3CDTF">2013-02-27T11:31:47Z</dcterms:modified>
</cp:coreProperties>
</file>