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72" r:id="rId8"/>
    <p:sldId id="269" r:id="rId9"/>
    <p:sldId id="273" r:id="rId10"/>
    <p:sldId id="27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III/2-13-08_Odrušení signálů-3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10.11.2013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ODRUŠOVACÍ </a:t>
            </a:r>
            <a:r>
              <a:rPr lang="pl-PL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KONDENZÁTORY A ZÁSADY JEJICH POUŽITÍ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772816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Odrušovací kondenzátory mohou být používány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buď samostatně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nebo spojené do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předpsaných kombinací: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83568" y="350100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70258" y="4149080"/>
            <a:ext cx="504056" cy="3748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91454" y="4869160"/>
            <a:ext cx="504056" cy="3748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43427" y="3377302"/>
            <a:ext cx="59048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kondenzátorové filtry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43426" y="4062263"/>
            <a:ext cx="5904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jako součásti odrušovacích filtrů LC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43428" y="4782343"/>
            <a:ext cx="59048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jako součásti odrušovacích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článků RC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1556792"/>
            <a:ext cx="7942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Vložný útlum </a:t>
            </a:r>
            <a:r>
              <a:rPr lang="cs-CZ" sz="2400">
                <a:latin typeface="Times New Roman"/>
                <a:ea typeface="Times New Roman"/>
              </a:rPr>
              <a:t>v [dB] </a:t>
            </a:r>
            <a:r>
              <a:rPr lang="cs-CZ" sz="2400" smtClean="0">
                <a:latin typeface="Times New Roman"/>
                <a:ea typeface="Times New Roman"/>
              </a:rPr>
              <a:t>jednoprvkového kondenzátorového </a:t>
            </a:r>
            <a:r>
              <a:rPr lang="cs-CZ" sz="2400">
                <a:latin typeface="Times New Roman"/>
                <a:ea typeface="Times New Roman"/>
              </a:rPr>
              <a:t>filtru </a:t>
            </a:r>
            <a:r>
              <a:rPr lang="cs-CZ" sz="2400" smtClean="0">
                <a:latin typeface="Times New Roman"/>
                <a:ea typeface="Times New Roman"/>
              </a:rPr>
              <a:t>odpovídá hodnotám vlastností RC děliče pro jmenovitý pracovní kmitočet.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9015" y="491188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Odrušovací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kondenzátor se zapojuje paralelně k vnitřní impedanci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sítě.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9015" y="2996952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Kmitočtový </a:t>
            </a:r>
            <a:r>
              <a:rPr lang="cs-CZ" sz="2400">
                <a:latin typeface="Times New Roman"/>
                <a:ea typeface="Times New Roman"/>
              </a:rPr>
              <a:t>průběh útlumu </a:t>
            </a:r>
            <a:r>
              <a:rPr lang="cs-CZ" sz="2400" smtClean="0">
                <a:latin typeface="Times New Roman"/>
                <a:ea typeface="Times New Roman"/>
              </a:rPr>
              <a:t>má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dvě</a:t>
            </a:r>
            <a:r>
              <a:rPr lang="cs-CZ" sz="2400">
                <a:latin typeface="Times New Roman"/>
                <a:ea typeface="Times New Roman"/>
              </a:rPr>
              <a:t> oblasti </a:t>
            </a:r>
            <a:r>
              <a:rPr lang="cs-CZ" sz="2400" smtClean="0">
                <a:latin typeface="Times New Roman"/>
                <a:ea typeface="Times New Roman"/>
              </a:rPr>
              <a:t>uvedené v grafu: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773" y="3645024"/>
            <a:ext cx="5141371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 rot="2482242">
            <a:off x="1149710" y="4895111"/>
            <a:ext cx="2312653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9015" y="3717032"/>
            <a:ext cx="14670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Přenosová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187733" y="5445224"/>
            <a:ext cx="14141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Útlumová</a:t>
            </a:r>
          </a:p>
        </p:txBody>
      </p:sp>
      <p:sp>
        <p:nvSpPr>
          <p:cNvPr id="11" name="Šipka dolů 10"/>
          <p:cNvSpPr/>
          <p:nvPr/>
        </p:nvSpPr>
        <p:spPr>
          <a:xfrm rot="8409276">
            <a:off x="6664052" y="4551492"/>
            <a:ext cx="216024" cy="121408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5702" y="404664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Použití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odrušovacích kondenzátorů nebo kondenzátorových filtrů je tedy účinné tehdy, je-li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jejich reaktance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mnohem menší než vnitřní impedance zdroje rušení a impedance napájecí sítě.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3635" y="1988840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Odrušovací kondenzátor je tedy nutno užívat ve </a:t>
            </a:r>
            <a:r>
              <a:rPr lang="cs-CZ" sz="2400" smtClean="0">
                <a:latin typeface="Times New Roman"/>
                <a:ea typeface="Times New Roman"/>
              </a:rPr>
              <a:t>vysokoimpedančních systémech.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157192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nižších hodnotách impedancí zdroje a přijímače rušení účinnost odrušení kondenzátorem klesá.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855" y="2996951"/>
            <a:ext cx="4985425" cy="2094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1430" y="507576"/>
            <a:ext cx="811502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Existuje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velké množství různých konstrukčních typů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odrušovacích kondezátorů,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které lze rozdělit do několika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skupin.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1431" y="1700808"/>
            <a:ext cx="81150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>
                <a:latin typeface="Times New Roman"/>
                <a:ea typeface="Times New Roman"/>
              </a:rPr>
              <a:t>Podobně jako u tlumivek, </a:t>
            </a:r>
            <a:r>
              <a:rPr lang="pl-PL" sz="2400" smtClean="0">
                <a:latin typeface="Times New Roman"/>
                <a:ea typeface="Times New Roman"/>
              </a:rPr>
              <a:t>mají </a:t>
            </a:r>
            <a:r>
              <a:rPr lang="cs-CZ" sz="2400" smtClean="0">
                <a:latin typeface="Times New Roman"/>
                <a:ea typeface="Times New Roman"/>
              </a:rPr>
              <a:t>i </a:t>
            </a:r>
            <a:r>
              <a:rPr lang="cs-CZ" sz="2400">
                <a:latin typeface="Times New Roman"/>
                <a:ea typeface="Times New Roman"/>
              </a:rPr>
              <a:t>pro odrušovací </a:t>
            </a:r>
            <a:r>
              <a:rPr lang="cs-CZ" sz="2400" smtClean="0">
                <a:latin typeface="Times New Roman"/>
                <a:ea typeface="Times New Roman"/>
              </a:rPr>
              <a:t>vlastnosti kondenzátorů zásadní </a:t>
            </a:r>
            <a:r>
              <a:rPr lang="cs-CZ" sz="2400">
                <a:latin typeface="Times New Roman"/>
                <a:ea typeface="Times New Roman"/>
              </a:rPr>
              <a:t>význam </a:t>
            </a:r>
            <a:r>
              <a:rPr lang="cs-CZ" sz="2400" smtClean="0">
                <a:latin typeface="Times New Roman"/>
                <a:ea typeface="Times New Roman"/>
              </a:rPr>
              <a:t>jejich parazitní parametry.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1393" y="2852936"/>
            <a:ext cx="81350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Nejdůležitější jsou </a:t>
            </a:r>
            <a:r>
              <a:rPr lang="cs-CZ" sz="2400">
                <a:latin typeface="Times New Roman"/>
                <a:ea typeface="Times New Roman"/>
              </a:rPr>
              <a:t>parazitní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indukčnost přívodů </a:t>
            </a:r>
            <a:r>
              <a:rPr lang="cs-CZ" sz="2400">
                <a:latin typeface="Times New Roman"/>
                <a:ea typeface="Times New Roman"/>
              </a:rPr>
              <a:t>kondenzátoru a jeho </a:t>
            </a:r>
            <a:r>
              <a:rPr lang="cs-CZ" sz="2400" smtClean="0">
                <a:latin typeface="Times New Roman"/>
                <a:ea typeface="Times New Roman"/>
              </a:rPr>
              <a:t>svodový odpor.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57" y="4149080"/>
            <a:ext cx="6812123" cy="740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5220072" y="3356992"/>
            <a:ext cx="21602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41357" y="5085184"/>
            <a:ext cx="81350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Indukčnost přívodů vytváří s vlastní kapacitou kondenzátoru parazitní rezonanční </a:t>
            </a:r>
            <a:r>
              <a:rPr lang="cs-CZ" sz="2400" smtClean="0">
                <a:latin typeface="Times New Roman"/>
                <a:ea typeface="Times New Roman"/>
              </a:rPr>
              <a:t>obvod.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1" y="548680"/>
            <a:ext cx="79446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Vložný útlum zapojeného kondenzátoru s </a:t>
            </a:r>
            <a:r>
              <a:rPr lang="cs-CZ" sz="2400">
                <a:latin typeface="Times New Roman"/>
                <a:ea typeface="Times New Roman"/>
              </a:rPr>
              <a:t>rostoucím kmitočtem klesá. </a:t>
            </a:r>
            <a:r>
              <a:rPr lang="cs-CZ" sz="2400" smtClean="0">
                <a:latin typeface="Times New Roman"/>
                <a:ea typeface="Times New Roman"/>
              </a:rPr>
              <a:t>Přívod </a:t>
            </a:r>
            <a:r>
              <a:rPr lang="pt-BR" sz="2400" smtClean="0">
                <a:latin typeface="Times New Roman"/>
                <a:ea typeface="Times New Roman"/>
              </a:rPr>
              <a:t>o </a:t>
            </a:r>
            <a:r>
              <a:rPr lang="pt-BR" sz="2400">
                <a:latin typeface="Times New Roman"/>
                <a:ea typeface="Times New Roman"/>
              </a:rPr>
              <a:t>délce 5 mm </a:t>
            </a:r>
            <a:r>
              <a:rPr lang="pt-BR" sz="2400" smtClean="0">
                <a:latin typeface="Times New Roman"/>
                <a:ea typeface="Times New Roman"/>
              </a:rPr>
              <a:t>přitom</a:t>
            </a:r>
            <a:r>
              <a:rPr lang="cs-CZ" sz="2400" smtClean="0">
                <a:latin typeface="Times New Roman"/>
                <a:ea typeface="Times New Roman"/>
              </a:rPr>
              <a:t> představuje indukčnost, která pro vyšší kmitočty nevyhovuje.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9613" y="1852269"/>
            <a:ext cx="79909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Dobré odrušovací kondenzátory proto </a:t>
            </a:r>
            <a:r>
              <a:rPr lang="cs-CZ" sz="2400">
                <a:latin typeface="Times New Roman"/>
                <a:ea typeface="Times New Roman"/>
              </a:rPr>
              <a:t>musí mít </a:t>
            </a:r>
            <a:r>
              <a:rPr lang="cs-CZ" sz="2400" smtClean="0">
                <a:latin typeface="Times New Roman"/>
                <a:ea typeface="Times New Roman"/>
              </a:rPr>
              <a:t>délku přívodů </a:t>
            </a:r>
            <a:r>
              <a:rPr lang="cs-CZ" sz="2400">
                <a:latin typeface="Times New Roman"/>
                <a:ea typeface="Times New Roman"/>
              </a:rPr>
              <a:t>co </a:t>
            </a:r>
            <a:r>
              <a:rPr lang="cs-CZ" sz="2400" smtClean="0">
                <a:latin typeface="Times New Roman"/>
                <a:ea typeface="Times New Roman"/>
              </a:rPr>
              <a:t>nejkratší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56176" y="3521333"/>
            <a:ext cx="240004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to tedy především otázka jejich </a:t>
            </a:r>
            <a:r>
              <a:rPr lang="cs-CZ" sz="2400">
                <a:latin typeface="Times New Roman"/>
                <a:ea typeface="Times New Roman"/>
              </a:rPr>
              <a:t>vhodného konstrukčního provedení</a:t>
            </a:r>
            <a:r>
              <a:rPr lang="cs-CZ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5905" y="2690336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 toho hlediska </a:t>
            </a:r>
            <a:r>
              <a:rPr lang="cs-CZ" sz="2400" smtClean="0">
                <a:latin typeface="Times New Roman"/>
                <a:ea typeface="Times New Roman"/>
              </a:rPr>
              <a:t>jsou nejvýhodnější průchodkové a zejména koaxiální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průchodkové</a:t>
            </a:r>
            <a:r>
              <a:rPr lang="cs-CZ" sz="2400" smtClean="0">
                <a:latin typeface="Times New Roman"/>
                <a:ea typeface="Times New Roman"/>
              </a:rPr>
              <a:t> kondenzátory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005064"/>
            <a:ext cx="539595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Velikost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kapacity odrušovacího kondenzátoru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 stanoví 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 závislosti na kmitočtu rušení.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Čím nižší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je dolní kmitočet potlačovaného pásma, tím větší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musí mít kapacitu.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7992888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Odrušovací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kondenzátory se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vyrábějí jako dvojpólové(a), trojpólové(b), čtyřpólové(c) či vícepólové(d).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29215"/>
            <a:ext cx="7992888" cy="3228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54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06489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Další důležité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vlastnosti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průrazné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parametry z hlediska bezpečnosti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proti úrazu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elektrickým proudem.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700808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Z tohoto pohledu se odrušovací kondenzátory dělí na dvě třídy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55701" y="329427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39552" y="479715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07704" y="2838127"/>
            <a:ext cx="66967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kondenzátory třídy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X - určeny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pro použití tam, kde jejich průraz nemůže ohrozit bezpečnost lidského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života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27884" y="4710334"/>
            <a:ext cx="67765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kondenzátory třídy Y (tzv. bezpečnostní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35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1108</TotalTime>
  <Words>423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116</cp:revision>
  <dcterms:created xsi:type="dcterms:W3CDTF">2013-03-27T08:46:28Z</dcterms:created>
  <dcterms:modified xsi:type="dcterms:W3CDTF">2014-10-02T10:47:50Z</dcterms:modified>
</cp:coreProperties>
</file>