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84" r:id="rId6"/>
    <p:sldId id="289" r:id="rId7"/>
    <p:sldId id="285" r:id="rId8"/>
    <p:sldId id="290" r:id="rId9"/>
    <p:sldId id="291" r:id="rId10"/>
    <p:sldId id="292" r:id="rId11"/>
    <p:sldId id="288" r:id="rId12"/>
    <p:sldId id="28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930" y="-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sob.cz/WebCsob/Csob/Formulare-kalkulacky/Prikaz_vystaveni_bank_seku4.pdf" TargetMode="External"/><Relationship Id="rId2" Type="http://schemas.openxmlformats.org/officeDocument/2006/relationships/hyperlink" Target="http://www.csob.cz/WebCsob/Csob/Formulare-kalkulacky/CSOB_Zadost_o_seky_cz4.pdf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pPr algn="ctr"/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Peníze a finanční trh 2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38300" y="692696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VI-2-16-16_Penize-financni-trh-2_Seky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3861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atin typeface="Arial Black" pitchFamily="34" charset="0"/>
              </a:rPr>
              <a:t>Peníze a finanční trh 2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21802" y="5301208"/>
            <a:ext cx="446678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99635"/>
            <a:ext cx="8048058" cy="2369880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endParaRPr lang="cs-CZ" sz="6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Šek, bankovní šeky, soukromé šeky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Šek – </a:t>
            </a:r>
            <a:r>
              <a:rPr lang="cs-CZ" dirty="0" smtClean="0"/>
              <a:t>platební prostředek, který opravňuje osobu na šeku uvedenou k výplatě částky uvedené na šeku, a to z účtu osoby, která šek vystavila</a:t>
            </a:r>
          </a:p>
          <a:p>
            <a:r>
              <a:rPr lang="cs-CZ" b="1" dirty="0" smtClean="0"/>
              <a:t>Soukromé šeky – </a:t>
            </a:r>
            <a:r>
              <a:rPr lang="cs-CZ" dirty="0" smtClean="0"/>
              <a:t>výstavce je nebankovní subjekt, má u banky – </a:t>
            </a:r>
            <a:r>
              <a:rPr lang="cs-CZ" b="1" dirty="0" smtClean="0"/>
              <a:t>šekovníka </a:t>
            </a:r>
            <a:r>
              <a:rPr lang="cs-CZ" dirty="0" smtClean="0"/>
              <a:t>– veden účet, osoba, která má platit</a:t>
            </a:r>
          </a:p>
          <a:p>
            <a:r>
              <a:rPr lang="cs-CZ" b="1" dirty="0" smtClean="0"/>
              <a:t>Bankovní šek –</a:t>
            </a:r>
            <a:r>
              <a:rPr lang="cs-CZ" dirty="0" smtClean="0"/>
              <a:t> výstavcem je banka, šekovníkem je jiná banka</a:t>
            </a:r>
          </a:p>
          <a:p>
            <a:r>
              <a:rPr lang="cs-CZ" b="1" dirty="0" smtClean="0"/>
              <a:t>Šek </a:t>
            </a:r>
            <a:r>
              <a:rPr lang="cs-CZ" b="1" dirty="0" smtClean="0"/>
              <a:t>křižovaný </a:t>
            </a:r>
            <a:r>
              <a:rPr lang="cs-CZ" b="1" dirty="0" smtClean="0"/>
              <a:t>– </a:t>
            </a:r>
            <a:r>
              <a:rPr lang="cs-CZ" dirty="0" smtClean="0"/>
              <a:t>výstavcem nebo majitelem je na lícní straně opatřen dvěma rovnoběžnými čarami, omezuje okruh osob, kterým může být šek vyplacen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652632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Vypisování šeku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Upraveno dle Zákona </a:t>
            </a:r>
            <a:r>
              <a:rPr lang="cs-CZ" dirty="0"/>
              <a:t>č. 191/1950 Sb., zákon směnečný a šekový</a:t>
            </a:r>
          </a:p>
          <a:p>
            <a:endParaRPr lang="cs-CZ" dirty="0" smtClean="0"/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www.csob.cz/WebCsob/Csob/Formulare-kalkulacky/CSOB_Zadost_o_seky_cz4.pdf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www.csob.cz/WebCsob/Csob/Formulare-kalkulacky/Prikaz_vystaveni_bank_seku4.pdf</a:t>
            </a:r>
            <a:endParaRPr lang="cs-CZ" dirty="0" smtClean="0"/>
          </a:p>
          <a:p>
            <a:r>
              <a:rPr lang="cs-CZ" dirty="0"/>
              <a:t>http://www.podnikatel.cz/zakony/zakon-c-191-1950-sb-zakon-smenecny-a-sekovy/cele-zneni/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822945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Vypisování šeku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Vyplňujeme až do výše disponibilního zůstatku účtu</a:t>
            </a:r>
          </a:p>
          <a:p>
            <a:r>
              <a:rPr lang="cs-CZ" dirty="0" smtClean="0"/>
              <a:t>Zpravidla vyplňuje majitel účtu (výstavce), může soukromým šekem disponovat i další osoba uvedená na podpisovém vzoru</a:t>
            </a:r>
          </a:p>
          <a:p>
            <a:r>
              <a:rPr lang="cs-CZ" dirty="0" smtClean="0"/>
              <a:t>Lze vystavit na kteroukoliv měnu</a:t>
            </a:r>
          </a:p>
          <a:p>
            <a:r>
              <a:rPr lang="cs-CZ" dirty="0" smtClean="0"/>
              <a:t>Není povinnost vypisovat částku slovy</a:t>
            </a:r>
          </a:p>
          <a:p>
            <a:r>
              <a:rPr lang="cs-CZ" dirty="0" smtClean="0"/>
              <a:t>Údaje nesmí být přepisovány, měněny</a:t>
            </a:r>
          </a:p>
          <a:p>
            <a:r>
              <a:rPr lang="cs-CZ" dirty="0" smtClean="0"/>
              <a:t>Soukromý šek nesmí být vystaven na poškozeném tiskopise</a:t>
            </a:r>
          </a:p>
          <a:p>
            <a:r>
              <a:rPr lang="cs-CZ" dirty="0" smtClean="0"/>
              <a:t>Za správnost vyhotovení zodpovídá vždy výstavce</a:t>
            </a:r>
          </a:p>
          <a:p>
            <a:r>
              <a:rPr lang="cs-CZ" b="1" dirty="0" smtClean="0"/>
              <a:t>Křižování šeku – </a:t>
            </a:r>
            <a:r>
              <a:rPr lang="cs-CZ" dirty="0" smtClean="0"/>
              <a:t>omezí se okruh subjektů, kterým může být šek proplacen (výstavce na líci šek opatří dvěma rovnoběžnými čarami)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757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Náležitosti šeku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/>
              <a:t>Šek obsahuje:</a:t>
            </a:r>
          </a:p>
          <a:p>
            <a:r>
              <a:rPr lang="cs-CZ" dirty="0"/>
              <a:t>1. označení, že jde o šek, pojaté do vlastního textu listiny a vyjádřené v jazyku, ve kterém je tato listina sepsána;</a:t>
            </a:r>
          </a:p>
          <a:p>
            <a:r>
              <a:rPr lang="cs-CZ" dirty="0"/>
              <a:t>2. bezpodmínečný příkaz zaplatit určitou peněžitou sumu;</a:t>
            </a:r>
          </a:p>
          <a:p>
            <a:r>
              <a:rPr lang="cs-CZ" dirty="0"/>
              <a:t>3. jméno toho, kdo má platit (šekovníka);</a:t>
            </a:r>
          </a:p>
          <a:p>
            <a:r>
              <a:rPr lang="cs-CZ" dirty="0"/>
              <a:t>4. údaj místa, kde má být placeno;</a:t>
            </a:r>
          </a:p>
          <a:p>
            <a:r>
              <a:rPr lang="cs-CZ" dirty="0"/>
              <a:t>5. datum a místo vystavení šeku;</a:t>
            </a:r>
          </a:p>
          <a:p>
            <a:r>
              <a:rPr lang="cs-CZ" dirty="0"/>
              <a:t>6. podpis </a:t>
            </a:r>
            <a:r>
              <a:rPr lang="cs-CZ" dirty="0" smtClean="0"/>
              <a:t>výstavce.</a:t>
            </a:r>
          </a:p>
          <a:p>
            <a:r>
              <a:rPr lang="cs-CZ" b="1" dirty="0" smtClean="0"/>
              <a:t>Pokud některá z náležitostí chybí, je šek neplatný.</a:t>
            </a:r>
            <a:endParaRPr lang="cs-CZ" b="1" dirty="0"/>
          </a:p>
        </p:txBody>
      </p:sp>
      <p:sp>
        <p:nvSpPr>
          <p:cNvPr id="4" name="Výbuch 2 3"/>
          <p:cNvSpPr/>
          <p:nvPr/>
        </p:nvSpPr>
        <p:spPr>
          <a:xfrm>
            <a:off x="6588224" y="4293096"/>
            <a:ext cx="1850504" cy="914400"/>
          </a:xfrm>
          <a:prstGeom prst="irregularSeal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!!!!!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440341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 soukromých šeků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Jste vždy solventní</a:t>
            </a:r>
          </a:p>
          <a:p>
            <a:r>
              <a:rPr lang="cs-CZ" dirty="0" smtClean="0"/>
              <a:t>Můžete platit fyzickým i právnickým osobám závazky</a:t>
            </a:r>
          </a:p>
          <a:p>
            <a:r>
              <a:rPr lang="cs-CZ" dirty="0" smtClean="0"/>
              <a:t>Cena za vystavení soukromé šekové knížky (od 3 Kč do 250 Kč/knížka)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36561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Výhody bankovních šeků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Nejkvalitnější, plně krytý bankou výstavce</a:t>
            </a:r>
          </a:p>
          <a:p>
            <a:r>
              <a:rPr lang="cs-CZ" dirty="0" smtClean="0"/>
              <a:t>Může být odkoupen jinou bankou</a:t>
            </a:r>
          </a:p>
          <a:p>
            <a:r>
              <a:rPr lang="cs-CZ" dirty="0" smtClean="0"/>
              <a:t>Lze ho vystavit na měnu národní i volně směnitelnou</a:t>
            </a:r>
          </a:p>
          <a:p>
            <a:r>
              <a:rPr lang="cs-CZ" dirty="0" smtClean="0"/>
              <a:t>Musíte zajít do banky a předem ho zaplatit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4557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Nevýhody šeků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Nehodí se k platbám v čisté částce (poplatky bance)</a:t>
            </a:r>
          </a:p>
          <a:p>
            <a:r>
              <a:rPr lang="cs-CZ" dirty="0" smtClean="0"/>
              <a:t>Dlouhá doba připsání šeku je nevýhodná pro příjemce</a:t>
            </a:r>
          </a:p>
          <a:p>
            <a:r>
              <a:rPr lang="cs-CZ" dirty="0" smtClean="0"/>
              <a:t>Výstavce šeku mezitím může peníze použít na další účely</a:t>
            </a:r>
          </a:p>
          <a:p>
            <a:r>
              <a:rPr lang="cs-CZ" dirty="0" smtClean="0"/>
              <a:t>Nejsou rozšířeny mezi fyzickými osobami, pouze ve firemním styku</a:t>
            </a:r>
          </a:p>
          <a:p>
            <a:r>
              <a:rPr lang="cs-CZ" dirty="0" smtClean="0"/>
              <a:t>Dodavatel v obchodním řetězci dostane až po proplacení šeku (několik dnů, poplatky)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04116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Praktické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Vyplňte formulář Žádost o vystavení soukromého šeku s fiktivními údaji pro vaši banku (ČSOB)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dirty="0"/>
              <a:t>http://www.csob.cz/WebCsob/Csob/Formulare-kalkulacky/CSOB_Zadost_o_seky_cz4.pdf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http://www.csob.cz/cz/Produktovy-katalog/Ucty-a-platby/Stranky/Proplaceni-a-inkaso-seku.aspx</a:t>
            </a:r>
          </a:p>
        </p:txBody>
      </p:sp>
    </p:spTree>
    <p:extLst>
      <p:ext uri="{BB962C8B-B14F-4D97-AF65-F5344CB8AC3E}">
        <p14:creationId xmlns:p14="http://schemas.microsoft.com/office/powerpoint/2010/main" xmlns="" val="21462867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výklad platebního </a:t>
            </a:r>
            <a:r>
              <a:rPr lang="cs-CZ" dirty="0" smtClean="0"/>
              <a:t>styku pomocí šeků, praktickým způsobem žáci ovládají  vyplňovat náležitosti šeku aj. doklady.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3501</TotalTime>
  <Words>589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Snímek 2</vt:lpstr>
      <vt:lpstr>Peníze a finanční trh 2</vt:lpstr>
      <vt:lpstr>Základní pojmy</vt:lpstr>
      <vt:lpstr>Vypisování šeku</vt:lpstr>
      <vt:lpstr>Vypisování šeku</vt:lpstr>
      <vt:lpstr>Náležitosti šeku</vt:lpstr>
      <vt:lpstr>Výhody soukromých šeků</vt:lpstr>
      <vt:lpstr>Výhody bankovních šeků</vt:lpstr>
      <vt:lpstr>Nevýhody šeků</vt:lpstr>
      <vt:lpstr>Praktické cvičení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167</cp:revision>
  <dcterms:created xsi:type="dcterms:W3CDTF">2013-01-11T17:11:37Z</dcterms:created>
  <dcterms:modified xsi:type="dcterms:W3CDTF">2014-10-16T11:47:00Z</dcterms:modified>
</cp:coreProperties>
</file>