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7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16EAE29-C7FB-488C-9E76-6B5E34CAA827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E0C90E-D75F-4285-81F3-BA44884215D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sepenize.cz/seznam-urazu-a-nemoci-z-povolani-11278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sepenize.cz/seznam-urazu-a-nemoci-z-povolani-1127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99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Odpovědnost zaměstnavatele za škodu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srpen-prosinec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Odpovědnost zaměstnavatele za škodu</a:t>
            </a:r>
            <a:br>
              <a:rPr lang="cs-CZ" dirty="0" smtClean="0"/>
            </a:br>
            <a:r>
              <a:rPr lang="cs-CZ" dirty="0" smtClean="0"/>
              <a:t>§265-§271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Klíčová slova: obecná odpovědnost, zvláštní druhy odpovědnosti, škoda na odložených věcech a při odvracení škody, úraz, nemoc z povolání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Odpovědnost zaměstnavatele za škodu způsobenou zaměstnancům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Rozdělujeme jí na:</a:t>
            </a:r>
          </a:p>
          <a:p>
            <a:r>
              <a:rPr lang="cs-CZ" dirty="0" smtClean="0"/>
              <a:t>1. obecnou odpovědnost</a:t>
            </a:r>
          </a:p>
          <a:p>
            <a:r>
              <a:rPr lang="cs-CZ" dirty="0" smtClean="0"/>
              <a:t>2. zvláštní druhy odpovědnosti</a:t>
            </a:r>
          </a:p>
          <a:p>
            <a:endParaRPr lang="cs-CZ" dirty="0"/>
          </a:p>
        </p:txBody>
      </p:sp>
      <p:pic>
        <p:nvPicPr>
          <p:cNvPr id="1026" name="Picture 2" descr="C:\Documents and Settings\ucitel\Local Settings\Temporary Internet Files\Content.IE5\FCGIUGMD\MC9004325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789040"/>
            <a:ext cx="3785287" cy="28585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Obecná odpovědnost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pokud zaměstnanci vznikla škoda v </a:t>
            </a:r>
          </a:p>
          <a:p>
            <a:r>
              <a:rPr lang="cs-CZ" dirty="0"/>
              <a:t> </a:t>
            </a:r>
            <a:r>
              <a:rPr lang="cs-CZ" dirty="0" smtClean="0"/>
              <a:t> souvislosti s plněním pracovního úkolu (či v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souvislosti s ním)</a:t>
            </a:r>
          </a:p>
          <a:p>
            <a:r>
              <a:rPr lang="cs-CZ" dirty="0" smtClean="0"/>
              <a:t>- jednalo-li se o porušení povinností, </a:t>
            </a:r>
          </a:p>
          <a:p>
            <a:r>
              <a:rPr lang="cs-CZ" dirty="0"/>
              <a:t> </a:t>
            </a:r>
            <a:r>
              <a:rPr lang="cs-CZ" dirty="0" smtClean="0"/>
              <a:t> plynoucích ze zákona</a:t>
            </a:r>
          </a:p>
          <a:p>
            <a:r>
              <a:rPr lang="cs-CZ" dirty="0" smtClean="0"/>
              <a:t>- bylo-li jednáno v nesouladu s morálkou, </a:t>
            </a:r>
          </a:p>
          <a:p>
            <a:r>
              <a:rPr lang="cs-CZ" dirty="0"/>
              <a:t> </a:t>
            </a:r>
            <a:r>
              <a:rPr lang="cs-CZ" dirty="0" smtClean="0"/>
              <a:t> slušností a zásadami občanského soužití</a:t>
            </a:r>
          </a:p>
          <a:p>
            <a:r>
              <a:rPr lang="cs-CZ" dirty="0" smtClean="0"/>
              <a:t>Příklad: výpověď bez zákonného důvodu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Zvláštní druhy odpovědnosti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Odpovědnost za </a:t>
            </a:r>
            <a:r>
              <a:rPr lang="cs-CZ" b="1" dirty="0" smtClean="0"/>
              <a:t>škodu na  odložených věcech</a:t>
            </a:r>
          </a:p>
          <a:p>
            <a:r>
              <a:rPr lang="cs-CZ" dirty="0" smtClean="0"/>
              <a:t>- u věcí, odložených při plnění pracovního </a:t>
            </a:r>
          </a:p>
          <a:p>
            <a:r>
              <a:rPr lang="cs-CZ" dirty="0"/>
              <a:t> </a:t>
            </a:r>
            <a:r>
              <a:rPr lang="cs-CZ" dirty="0" smtClean="0"/>
              <a:t> úkolu na místo k tomu určené či obvyklé – </a:t>
            </a:r>
          </a:p>
          <a:p>
            <a:r>
              <a:rPr lang="cs-CZ" dirty="0"/>
              <a:t> </a:t>
            </a:r>
            <a:r>
              <a:rPr lang="cs-CZ" dirty="0" smtClean="0"/>
              <a:t> nutnost </a:t>
            </a:r>
            <a:r>
              <a:rPr lang="cs-CZ" b="1" dirty="0" smtClean="0"/>
              <a:t>informovat zaměstnavatele do 15 dnů</a:t>
            </a:r>
          </a:p>
          <a:p>
            <a:r>
              <a:rPr lang="cs-CZ" dirty="0" smtClean="0"/>
              <a:t>Přiměřená náhrada v penězích.</a:t>
            </a:r>
          </a:p>
          <a:p>
            <a:r>
              <a:rPr lang="cs-CZ" dirty="0" smtClean="0"/>
              <a:t>Pozor: nevztahuje se na věci, které se do zaměstnání obvykle nenosí (klenoty, nadměrné množství peněz)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ucitel\Local Settings\Temporary Internet Files\Content.IE5\3SBWUKSZ\MC9003982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6619"/>
            <a:ext cx="6120680" cy="65674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sz="3200" dirty="0" smtClean="0"/>
              <a:t>Odpovědnost zaměstnavatele </a:t>
            </a:r>
            <a:r>
              <a:rPr lang="cs-CZ" sz="3200" b="1" dirty="0" smtClean="0"/>
              <a:t>při odvracení škody:</a:t>
            </a:r>
          </a:p>
          <a:p>
            <a:endParaRPr lang="cs-CZ" sz="3200" b="1" dirty="0" smtClean="0"/>
          </a:p>
          <a:p>
            <a:r>
              <a:rPr lang="cs-CZ" b="1" dirty="0" smtClean="0"/>
              <a:t>- </a:t>
            </a:r>
            <a:r>
              <a:rPr lang="cs-CZ" dirty="0" smtClean="0"/>
              <a:t>pokud zaměstnanec odvracel nebezpečí   </a:t>
            </a:r>
          </a:p>
          <a:p>
            <a:r>
              <a:rPr lang="cs-CZ" dirty="0"/>
              <a:t> </a:t>
            </a:r>
            <a:r>
              <a:rPr lang="cs-CZ" dirty="0" smtClean="0"/>
              <a:t> škody, hrozící zaměstnavateli a utrpěl přitom </a:t>
            </a:r>
          </a:p>
          <a:p>
            <a:r>
              <a:rPr lang="cs-CZ" dirty="0"/>
              <a:t> </a:t>
            </a:r>
            <a:r>
              <a:rPr lang="cs-CZ" dirty="0" smtClean="0"/>
              <a:t> škodu sám, případně vynaložil náklady k </a:t>
            </a:r>
          </a:p>
          <a:p>
            <a:r>
              <a:rPr lang="cs-CZ" dirty="0"/>
              <a:t> </a:t>
            </a:r>
            <a:r>
              <a:rPr lang="cs-CZ" dirty="0" smtClean="0"/>
              <a:t> odstranění této škody</a:t>
            </a:r>
          </a:p>
          <a:p>
            <a:endParaRPr lang="cs-CZ" dirty="0" smtClean="0"/>
          </a:p>
          <a:p>
            <a:r>
              <a:rPr lang="cs-CZ" dirty="0" smtClean="0"/>
              <a:t>V penězích – náhrada vzniklé újmy, případně uvedení v původní stav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Zákonné pojištění zaměstnavatele – pro nemoc z povolání či úraz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je ze zákona povinné pro každého zaměstnavatele, pro každého pracovníka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Nemoc z povolání </a:t>
            </a:r>
            <a:r>
              <a:rPr lang="cs-CZ" dirty="0" smtClean="0"/>
              <a:t>– uvedena v předpisech o sociálním zabezpečení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Úraz – pracovní </a:t>
            </a:r>
            <a:r>
              <a:rPr lang="cs-CZ" dirty="0" smtClean="0"/>
              <a:t>– poškození zdraví či smrt – při výkonu práce či v souvislosti s 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nějakou nemoc z povolání?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3077" name="Picture 5" descr="C:\Documents and Settings\ucitel\Local Settings\Temporary Internet Files\Content.IE5\NV31I4GG\MC9002365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76872"/>
            <a:ext cx="3744416" cy="39204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– seznam nemocí z povolání: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nasepenize.cz</a:t>
            </a:r>
            <a:r>
              <a:rPr lang="cs-CZ" dirty="0" smtClean="0">
                <a:hlinkClick r:id="rId2"/>
              </a:rPr>
              <a:t>/seznam-</a:t>
            </a:r>
            <a:r>
              <a:rPr lang="cs-CZ" dirty="0" err="1" smtClean="0">
                <a:hlinkClick r:id="rId2"/>
              </a:rPr>
              <a:t>urazu</a:t>
            </a:r>
            <a:r>
              <a:rPr lang="cs-CZ" dirty="0" smtClean="0">
                <a:hlinkClick r:id="rId2"/>
              </a:rPr>
              <a:t>-a-nemoci-z-</a:t>
            </a:r>
            <a:r>
              <a:rPr lang="cs-CZ" dirty="0" err="1" smtClean="0">
                <a:hlinkClick r:id="rId2"/>
              </a:rPr>
              <a:t>povolani</a:t>
            </a:r>
            <a:r>
              <a:rPr lang="cs-CZ" dirty="0" smtClean="0">
                <a:hlinkClick r:id="rId2"/>
              </a:rPr>
              <a:t>-11278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r>
              <a:rPr lang="cs-CZ" sz="2000" dirty="0" smtClean="0"/>
              <a:t>Microsoft Word – </a:t>
            </a:r>
            <a:r>
              <a:rPr lang="cs-CZ" sz="2000" dirty="0" smtClean="0"/>
              <a:t>klipart - </a:t>
            </a:r>
            <a:r>
              <a:rPr lang="cs-CZ" sz="2000" dirty="0" smtClean="0"/>
              <a:t>www.office.</a:t>
            </a:r>
            <a:r>
              <a:rPr lang="cs-CZ" sz="2000" dirty="0" err="1" smtClean="0"/>
              <a:t>microsoft.com</a:t>
            </a:r>
            <a:endParaRPr lang="cs-CZ" sz="2000" smtClean="0"/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Čerpáno: 15. 9. 2013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nasepenize.cz</a:t>
            </a:r>
            <a:r>
              <a:rPr lang="cs-CZ" sz="2000" dirty="0" smtClean="0">
                <a:hlinkClick r:id="rId2"/>
              </a:rPr>
              <a:t>/seznam-</a:t>
            </a:r>
            <a:r>
              <a:rPr lang="cs-CZ" sz="2000" dirty="0" err="1" smtClean="0">
                <a:hlinkClick r:id="rId2"/>
              </a:rPr>
              <a:t>urazu</a:t>
            </a:r>
            <a:r>
              <a:rPr lang="cs-CZ" sz="2000" dirty="0" smtClean="0">
                <a:hlinkClick r:id="rId2"/>
              </a:rPr>
              <a:t>-a-nemoci-z-</a:t>
            </a:r>
            <a:r>
              <a:rPr lang="cs-CZ" sz="2000" dirty="0" err="1" smtClean="0">
                <a:hlinkClick r:id="rId2"/>
              </a:rPr>
              <a:t>povolani</a:t>
            </a:r>
            <a:r>
              <a:rPr lang="cs-CZ" sz="2000" dirty="0" smtClean="0">
                <a:hlinkClick r:id="rId2"/>
              </a:rPr>
              <a:t>-11278</a:t>
            </a:r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</TotalTime>
  <Words>387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Odpovědnost zaměstnavatele za škodu §265-§271</vt:lpstr>
      <vt:lpstr>Odpovědnost zaměstnavatele za škodu způsobenou zaměstnancům </vt:lpstr>
      <vt:lpstr>1. Obecná odpovědnost</vt:lpstr>
      <vt:lpstr>2. Zvláštní druhy odpovědnosti</vt:lpstr>
      <vt:lpstr>Snímek 7</vt:lpstr>
      <vt:lpstr>Snímek 8</vt:lpstr>
      <vt:lpstr>Zákonné pojištění zaměstnavatele – pro nemoc z povolání či úraz</vt:lpstr>
      <vt:lpstr>Znáš nějakou nemoc z povolání?</vt:lpstr>
      <vt:lpstr>Řešení – seznam nemocí z povolání: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Odpovědnost zaměstnavatele za škodu §265-§271</dc:title>
  <dc:creator>ucitel</dc:creator>
  <cp:lastModifiedBy>Dum</cp:lastModifiedBy>
  <cp:revision>8</cp:revision>
  <dcterms:created xsi:type="dcterms:W3CDTF">2014-04-16T06:49:32Z</dcterms:created>
  <dcterms:modified xsi:type="dcterms:W3CDTF">2014-10-16T10:19:09Z</dcterms:modified>
</cp:coreProperties>
</file>