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3C7ED17-4A58-4459-A76F-46EB2C6A5413}" type="datetimeFigureOut">
              <a:rPr lang="cs-CZ" smtClean="0"/>
              <a:pPr/>
              <a:t>3. 10. 2014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F838053-8E5B-4C1D-A114-EC997FFA3E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65694"/>
              </p:ext>
            </p:extLst>
          </p:nvPr>
        </p:nvGraphicFramePr>
        <p:xfrm>
          <a:off x="1835696" y="112849"/>
          <a:ext cx="5849620" cy="6628515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VY_32_INOVACE_ZE6-02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18. 7. 2014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Litosféra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sféra-litosféra. Žáci se seznámí se základními geografickými pojmy a doplní je do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  k motivaci,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085184"/>
            <a:ext cx="4374160" cy="954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284836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Litosféra 2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  <a:latin typeface="Arial" pitchFamily="34" charset="0"/>
                <a:cs typeface="Arial" pitchFamily="34" charset="0"/>
              </a:rPr>
              <a:t>Litosféra 2</a:t>
            </a:r>
            <a:endParaRPr lang="cs-CZ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447800"/>
            <a:ext cx="7560840" cy="480060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V místech, kde se dvě litosférické desky pohybují proti sobě vzniká tlak v zemské kůře. Vrstvy zemské kůry se zprohýbají do vln, které se nazývají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vrásy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Tomuto ději se říká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vrásnění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vzniká tím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vrásové pohoří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Každá vrása je tvořena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korytem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(část vyklenutá nahoru)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sedlem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(prohnutá dolů).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Kerné pohoří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= pohyb ker z kůry podél zlomů.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Zlomy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jsou praskliny, které vznikají lámáním hornin v zemské kůře.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Přírodní činitele rozrušující povrch Země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dešťová voda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teplota vzduchu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led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kořeny rostlin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vítr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Zvětrávání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je rozpad hornin na zvětraliny.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Toky řek dělíme na: horní tok, střední tok a dolní tok.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Ústí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řek může být buď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nálevkovité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delta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Členění povrchu podle nadmořské výšky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nížiny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vysočiny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666223"/>
              </p:ext>
            </p:extLst>
          </p:nvPr>
        </p:nvGraphicFramePr>
        <p:xfrm>
          <a:off x="2968343" y="1602890"/>
          <a:ext cx="6095999" cy="4815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43879"/>
                <a:gridCol w="493967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61325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 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317992" y="40944"/>
            <a:ext cx="2880320" cy="8549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Litosféra 2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908720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Najdi uvedené výrazy v </a:t>
            </a:r>
            <a:r>
              <a:rPr lang="cs-CZ" u="sng" dirty="0" err="1" smtClean="0">
                <a:latin typeface="Arial" pitchFamily="34" charset="0"/>
                <a:cs typeface="Arial" pitchFamily="34" charset="0"/>
              </a:rPr>
              <a:t>osmisměrce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:</a:t>
            </a:r>
            <a:endParaRPr lang="cs-CZ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1484784"/>
            <a:ext cx="8640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vrásy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4653136"/>
            <a:ext cx="115212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vrásnění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35696" y="5661248"/>
            <a:ext cx="1008112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koryto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924944"/>
            <a:ext cx="792088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sedlo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429000"/>
            <a:ext cx="720080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zlom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789040"/>
            <a:ext cx="504056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led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149080"/>
            <a:ext cx="57606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vítr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51720" y="1916832"/>
            <a:ext cx="79208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delta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5157192"/>
            <a:ext cx="864096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nížiny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2420888"/>
            <a:ext cx="115212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vysočiny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6165304"/>
            <a:ext cx="136815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zvětrávání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90872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0666223"/>
              </p:ext>
            </p:extLst>
          </p:nvPr>
        </p:nvGraphicFramePr>
        <p:xfrm>
          <a:off x="2555776" y="1556792"/>
          <a:ext cx="6095999" cy="48158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43879"/>
                <a:gridCol w="493967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361325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b="0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É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Y 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Ě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317992" y="40944"/>
            <a:ext cx="2880320" cy="8549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/>
                <a:latin typeface="Arial" pitchFamily="34" charset="0"/>
                <a:cs typeface="Arial" pitchFamily="34" charset="0"/>
              </a:rPr>
              <a:t>Litosféra 2</a:t>
            </a:r>
            <a:endParaRPr lang="cs-CZ" sz="4000" dirty="0"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98</TotalTime>
  <Words>631</Words>
  <Application>Microsoft Office PowerPoint</Application>
  <PresentationFormat>Předvádění na obrazovce (4:3)</PresentationFormat>
  <Paragraphs>385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Litosféra 2</vt:lpstr>
      <vt:lpstr>Litosféra 2</vt:lpstr>
      <vt:lpstr>Litosféra 2</vt:lpstr>
      <vt:lpstr>Litosféra 2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46</cp:revision>
  <dcterms:created xsi:type="dcterms:W3CDTF">2014-07-18T15:35:23Z</dcterms:created>
  <dcterms:modified xsi:type="dcterms:W3CDTF">2014-10-03T18:52:55Z</dcterms:modified>
</cp:coreProperties>
</file>