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61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EDEF2-3301-4405-9193-2853341F82C4}" type="datetimeFigureOut">
              <a:rPr lang="cs-CZ" smtClean="0"/>
              <a:t>5. 10. 2014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A92F3B6-D4DE-40F0-8E64-AD4F5E58C0B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EDEF2-3301-4405-9193-2853341F82C4}" type="datetimeFigureOut">
              <a:rPr lang="cs-CZ" smtClean="0"/>
              <a:t>5. 10. 2014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2F3B6-D4DE-40F0-8E64-AD4F5E58C0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EDEF2-3301-4405-9193-2853341F82C4}" type="datetimeFigureOut">
              <a:rPr lang="cs-CZ" smtClean="0"/>
              <a:t>5. 10. 2014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2F3B6-D4DE-40F0-8E64-AD4F5E58C0B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EDEF2-3301-4405-9193-2853341F82C4}" type="datetimeFigureOut">
              <a:rPr lang="cs-CZ" smtClean="0"/>
              <a:t>5. 10. 2014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2F3B6-D4DE-40F0-8E64-AD4F5E58C0B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EDEF2-3301-4405-9193-2853341F82C4}" type="datetimeFigureOut">
              <a:rPr lang="cs-CZ" smtClean="0"/>
              <a:t>5. 10. 2014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2F3B6-D4DE-40F0-8E64-AD4F5E58C0B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EDEF2-3301-4405-9193-2853341F82C4}" type="datetimeFigureOut">
              <a:rPr lang="cs-CZ" smtClean="0"/>
              <a:t>5. 10. 2014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2F3B6-D4DE-40F0-8E64-AD4F5E58C0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EDEF2-3301-4405-9193-2853341F82C4}" type="datetimeFigureOut">
              <a:rPr lang="cs-CZ" smtClean="0"/>
              <a:t>5. 10. 2014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2F3B6-D4DE-40F0-8E64-AD4F5E58C0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EDEF2-3301-4405-9193-2853341F82C4}" type="datetimeFigureOut">
              <a:rPr lang="cs-CZ" smtClean="0"/>
              <a:t>5. 10. 2014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2F3B6-D4DE-40F0-8E64-AD4F5E58C0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EDEF2-3301-4405-9193-2853341F82C4}" type="datetimeFigureOut">
              <a:rPr lang="cs-CZ" smtClean="0"/>
              <a:t>5. 10. 2014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2F3B6-D4DE-40F0-8E64-AD4F5E58C0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EDEF2-3301-4405-9193-2853341F82C4}" type="datetimeFigureOut">
              <a:rPr lang="cs-CZ" smtClean="0"/>
              <a:t>5. 10. 2014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2F3B6-D4DE-40F0-8E64-AD4F5E58C0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EDEF2-3301-4405-9193-2853341F82C4}" type="datetimeFigureOut">
              <a:rPr lang="cs-CZ" smtClean="0"/>
              <a:t>5. 10. 2014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2F3B6-D4DE-40F0-8E64-AD4F5E58C0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CCEDEF2-3301-4405-9193-2853341F82C4}" type="datetimeFigureOut">
              <a:rPr lang="cs-CZ" smtClean="0"/>
              <a:t>5. 10. 2014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BA92F3B6-D4DE-40F0-8E64-AD4F5E58C0B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78675681"/>
              </p:ext>
            </p:extLst>
          </p:nvPr>
        </p:nvGraphicFramePr>
        <p:xfrm>
          <a:off x="1547664" y="0"/>
          <a:ext cx="6480720" cy="6893308"/>
        </p:xfrm>
        <a:graphic>
          <a:graphicData uri="http://schemas.openxmlformats.org/drawingml/2006/table">
            <a:tbl>
              <a:tblPr/>
              <a:tblGrid>
                <a:gridCol w="1828313"/>
                <a:gridCol w="4652407"/>
              </a:tblGrid>
              <a:tr h="103526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Základní škola Jablonec nad Nisou – </a:t>
                      </a:r>
                      <a:r>
                        <a:rPr lang="cs-CZ" sz="1100" dirty="0" err="1">
                          <a:latin typeface="Arial"/>
                          <a:ea typeface="Calibri"/>
                          <a:cs typeface="Times New Roman"/>
                        </a:rPr>
                        <a:t>Mšeno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, Mozartova 24, příspěvková organizace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VY_32_INOVACE_ZE6-03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909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Číslo projektu: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CZ.1.07/1.4.00/21.3603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909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dirty="0">
                          <a:latin typeface="Arial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Mgr. Jana Málková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09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Vytvořeno </a:t>
                      </a:r>
                      <a:r>
                        <a:rPr lang="cs-CZ" sz="1200" b="1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 dne</a:t>
                      </a:r>
                      <a:r>
                        <a:rPr lang="cs-CZ" sz="1200" b="1" dirty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18.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7. 2014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09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oblast: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09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Zeměpis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09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Ročník: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6.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09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Tematický okruh: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Krajinná sféra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09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Téma: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Litosféra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80593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Anotace: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Aktivitu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využijeme na začátku hodiny věnované tematickému celku Krajinná sféra-litosféra. Žáci se seznámí se základními geografickými pojmy a doplní je do doplňovačky. Aktivita slouží k motivaci,  zopakování již známých pojmů a procvičení nových.</a:t>
                      </a:r>
                      <a:endParaRPr lang="cs-CZ" sz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0961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498146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Arial"/>
                          <a:ea typeface="Calibri"/>
                          <a:cs typeface="Times New Roman"/>
                        </a:rPr>
                        <a:t>Materiály 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jsou určeny pro bezplatné použití pro potřeby výuky a vzdělání na všech typech škol a školských zařízení. Jakékoliv další využití podléhá autorským zákonům. Není-li uvedeno jinak, je zdrojem tohoto materiálu autor.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 descr="logo eu.bm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5013176"/>
            <a:ext cx="4608512" cy="100588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603530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67744" y="2292568"/>
            <a:ext cx="419057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latin typeface="Arial" panose="020B0604020202020204" pitchFamily="34" charset="0"/>
                <a:cs typeface="Arial" panose="020B0604020202020204" pitchFamily="34" charset="0"/>
              </a:rPr>
              <a:t>Litosféra</a:t>
            </a:r>
            <a:endParaRPr lang="cs-CZ" sz="8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60632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9572" y="889843"/>
            <a:ext cx="7704856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Litosféra-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Nejsvrchnější část pevného tělesa Země.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Naše Země se skládá ze tří základních vrstev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 Zemská kůra 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Zemský plášť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Zemské jádro  </a:t>
            </a:r>
          </a:p>
          <a:p>
            <a:r>
              <a:rPr lang="cs-CZ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Zemská kůra-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z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emská kůra na které žijeme , je pevná a v poměru k celé Zemi není silnější než skořápka od vajíčka. Provádějí se v ní vrty. Dělí se na  dvě části. Kůra pevnin se nazývá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pevninská.  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Je  tvořena hlavně žulou , čedičem a pískovcem.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Kůra pod oceány se nazývá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oceánská.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Je mnohem tenčí než pevninská. Je tvořena převážně čedičem.</a:t>
            </a:r>
          </a:p>
          <a:p>
            <a:r>
              <a:rPr lang="cs-CZ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Zemský plášť-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sahá do hloubky 2900 km a dělí se na tři části.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Svrchní plášť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tvoří tenká vrstva - spolu se zemskou kůrou tvoří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litosféru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 Litosféra je rozlámaná na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litosférické desky.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Pod svrchním pláštěm je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střední plášť.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Třetí, velmi hustá část, se nazývá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spodní část.</a:t>
            </a:r>
          </a:p>
          <a:p>
            <a:r>
              <a:rPr lang="cs-CZ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Zemské jádro-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tvoří dvě části .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Vnější jádro-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je zřejmě tekuté a plastické.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Vnitřní jádro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je velmi husté a těžké. Je složeno z železa a niklu. Má teplotu až 3000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 °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C.</a:t>
            </a:r>
            <a:r>
              <a:rPr lang="cs-CZ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</a:t>
            </a:r>
            <a:endParaRPr lang="cs-CZ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56520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324241"/>
            <a:ext cx="81740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1.Naše Země se skládá ze tří částí- zemského jádra ,zemské kůry 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a zemského?                                           (2.písmeno)                                       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1547664" y="943617"/>
            <a:ext cx="25202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Obdélník 4"/>
          <p:cNvSpPr/>
          <p:nvPr/>
        </p:nvSpPr>
        <p:spPr>
          <a:xfrm>
            <a:off x="7987788" y="172741"/>
            <a:ext cx="576064" cy="51247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1412776"/>
            <a:ext cx="3851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2.Zemská kůra pevnin se nazývá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3419872" y="1782108"/>
            <a:ext cx="218584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5410536" y="1412776"/>
            <a:ext cx="1479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.(5.písmeno)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987788" y="943617"/>
            <a:ext cx="576064" cy="5133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   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-14862" y="2204864"/>
            <a:ext cx="9144001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3.Zemské jádro se dělí na vnější a                              .(4.písmeno)</a:t>
            </a:r>
          </a:p>
          <a:p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4.Kůra pod oceány se nazývá                                  .(1.písmeno)</a:t>
            </a:r>
          </a:p>
          <a:p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5.Zemský plášť má tři části-spodní, střední a                               .(1.písmeno)</a:t>
            </a:r>
          </a:p>
          <a:p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6.Litosféra je rozlámaná na                                  desky.(6.písmeno)</a:t>
            </a:r>
          </a:p>
          <a:p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7.Má až 3000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 °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C a je jednou ze tří základních vrstev Země.(dvě slova)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(6.písmeno v 1.slově)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8.Do zemské kůry se provádějí                             .(2.písmeno)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3" name="Přímá spojnice 12"/>
          <p:cNvCxnSpPr/>
          <p:nvPr/>
        </p:nvCxnSpPr>
        <p:spPr>
          <a:xfrm>
            <a:off x="3605107" y="2574196"/>
            <a:ext cx="180542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3131840" y="3284984"/>
            <a:ext cx="20882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09549" y="4169505"/>
            <a:ext cx="18094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994290" y="5011007"/>
            <a:ext cx="171525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179512" y="6151481"/>
            <a:ext cx="24482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3275856" y="6687468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Obdélník 23"/>
          <p:cNvSpPr/>
          <p:nvPr/>
        </p:nvSpPr>
        <p:spPr>
          <a:xfrm>
            <a:off x="7987788" y="1712275"/>
            <a:ext cx="576064" cy="5133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   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7987788" y="2536787"/>
            <a:ext cx="576064" cy="5133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   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7997828" y="3284984"/>
            <a:ext cx="576064" cy="5133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   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7997828" y="4097363"/>
            <a:ext cx="576064" cy="5133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   </a:t>
            </a:r>
          </a:p>
        </p:txBody>
      </p:sp>
      <p:sp>
        <p:nvSpPr>
          <p:cNvPr id="28" name="Obdélník 27"/>
          <p:cNvSpPr/>
          <p:nvPr/>
        </p:nvSpPr>
        <p:spPr>
          <a:xfrm>
            <a:off x="8020014" y="4869160"/>
            <a:ext cx="576064" cy="5133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   </a:t>
            </a:r>
          </a:p>
        </p:txBody>
      </p:sp>
      <p:sp>
        <p:nvSpPr>
          <p:cNvPr id="29" name="Obdélník 28"/>
          <p:cNvSpPr/>
          <p:nvPr/>
        </p:nvSpPr>
        <p:spPr>
          <a:xfrm>
            <a:off x="8034875" y="5630206"/>
            <a:ext cx="576064" cy="5133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   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8034875" y="6344652"/>
            <a:ext cx="576064" cy="5133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  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82348" y="59644"/>
            <a:ext cx="72635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Zodpověz otázky a určená písmena doplň do prázdného políčka:</a:t>
            </a:r>
            <a:endParaRPr lang="cs-CZ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63016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324241"/>
            <a:ext cx="91871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1.Naše Země se skládá ze tří částí- zemského jádra ,zemské kůry a 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zemského?                    PLÁŠTĚ                              (2.písmeno)                                       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3" name="Přímá spojnice 2"/>
          <p:cNvCxnSpPr/>
          <p:nvPr/>
        </p:nvCxnSpPr>
        <p:spPr>
          <a:xfrm>
            <a:off x="1187624" y="943617"/>
            <a:ext cx="25202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bdélník 3"/>
          <p:cNvSpPr/>
          <p:nvPr/>
        </p:nvSpPr>
        <p:spPr>
          <a:xfrm>
            <a:off x="7987788" y="172741"/>
            <a:ext cx="576064" cy="51247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0" y="1412776"/>
            <a:ext cx="5410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2.Zemská kůra pevnin se nazývá   PEVNINSKÁ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3301160" y="1782108"/>
            <a:ext cx="230456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5410536" y="1412776"/>
            <a:ext cx="1479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.(5.písmeno)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987788" y="943617"/>
            <a:ext cx="576064" cy="5133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 I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   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-14862" y="2204864"/>
            <a:ext cx="9144001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3.Zemské jádro se dělí na vnější a        VNITŘNÍ         .(4.písmeno)</a:t>
            </a:r>
          </a:p>
          <a:p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4.Kůra pod oceány se nazývá   OCEÁNSKÁ         .(1.písmeno)</a:t>
            </a:r>
          </a:p>
          <a:p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5.Zemský plášť má tři části-spodní, střední a   SVRCHNÍ           .(1.písmeno)</a:t>
            </a:r>
          </a:p>
          <a:p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6.Litosféra je rozlámaná na    LITOSFERICKÉ  desky.(6.písmeno)</a:t>
            </a:r>
          </a:p>
          <a:p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7.Má až 3000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 °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C a je jednou ze tří základních vrstev Země.(dvě slova)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      ZEMSKÉ JÁDRO         (6.písmeno v 1.slově)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8.Do zemské kůry se provádějí  VRTY                  .(2.písmeno)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3275551" y="2574196"/>
            <a:ext cx="213498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2915816" y="3429000"/>
            <a:ext cx="23042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4709549" y="4169505"/>
            <a:ext cx="18094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994290" y="5011007"/>
            <a:ext cx="171525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79512" y="6151481"/>
            <a:ext cx="24482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2915816" y="6687468"/>
            <a:ext cx="21602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7987788" y="1712275"/>
            <a:ext cx="576064" cy="5133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T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  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7987788" y="2536787"/>
            <a:ext cx="576064" cy="5133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  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O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7997828" y="3284984"/>
            <a:ext cx="576064" cy="5133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7997828" y="4097363"/>
            <a:ext cx="576064" cy="5133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  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8020014" y="4869160"/>
            <a:ext cx="576064" cy="5133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É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  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8034875" y="5630206"/>
            <a:ext cx="576064" cy="5133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8034875" y="6344652"/>
            <a:ext cx="576064" cy="5133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  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0" y="0"/>
            <a:ext cx="19159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smtClean="0">
                <a:latin typeface="Arial" panose="020B0604020202020204" pitchFamily="34" charset="0"/>
                <a:cs typeface="Arial" panose="020B0604020202020204" pitchFamily="34" charset="0"/>
              </a:rPr>
              <a:t>Správné </a:t>
            </a:r>
            <a:r>
              <a:rPr lang="cs-CZ" b="1" u="sng" smtClean="0">
                <a:latin typeface="Arial" panose="020B0604020202020204" pitchFamily="34" charset="0"/>
                <a:cs typeface="Arial" panose="020B0604020202020204" pitchFamily="34" charset="0"/>
              </a:rPr>
              <a:t>řešení</a:t>
            </a:r>
            <a:r>
              <a:rPr lang="cs-CZ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cs-CZ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128622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49</TotalTime>
  <Words>461</Words>
  <Application>Microsoft Office PowerPoint</Application>
  <PresentationFormat>Předvádění na obrazovce (4:3)</PresentationFormat>
  <Paragraphs>96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Exekutivní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LITOSFÉRA</dc:title>
  <dc:creator>Jana Málková</dc:creator>
  <cp:lastModifiedBy>Jana Málková</cp:lastModifiedBy>
  <cp:revision>9</cp:revision>
  <dcterms:created xsi:type="dcterms:W3CDTF">2014-08-02T13:22:16Z</dcterms:created>
  <dcterms:modified xsi:type="dcterms:W3CDTF">2014-10-05T17:57:53Z</dcterms:modified>
</cp:coreProperties>
</file>