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3" r:id="rId4"/>
    <p:sldId id="273" r:id="rId5"/>
    <p:sldId id="275" r:id="rId6"/>
    <p:sldId id="276" r:id="rId7"/>
    <p:sldId id="277" r:id="rId8"/>
    <p:sldId id="278" r:id="rId9"/>
    <p:sldId id="27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F25110-5C6F-42CA-A38A-04C457F33E91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F0209A-40B9-46E3-BC17-9232EE1507A0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591DABC9-97CC-43E7-B98A-59EE0446A8A9}" type="parTrans" cxnId="{1CA12ED6-2340-4D04-99D0-A844DCD51DED}">
      <dgm:prSet/>
      <dgm:spPr/>
      <dgm:t>
        <a:bodyPr/>
        <a:lstStyle/>
        <a:p>
          <a:endParaRPr lang="cs-CZ"/>
        </a:p>
      </dgm:t>
    </dgm:pt>
    <dgm:pt modelId="{AA738A8D-3FCB-4060-9470-F6C4DCBFA344}" type="sibTrans" cxnId="{1CA12ED6-2340-4D04-99D0-A844DCD51DED}">
      <dgm:prSet/>
      <dgm:spPr/>
      <dgm:t>
        <a:bodyPr/>
        <a:lstStyle/>
        <a:p>
          <a:endParaRPr lang="cs-CZ"/>
        </a:p>
      </dgm:t>
    </dgm:pt>
    <dgm:pt modelId="{61EC7DDC-077F-427F-8052-AEBFF73902FC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F9D73E98-EAAC-40B0-AB3A-CF254E49F55A}" type="parTrans" cxnId="{3988F4C7-1BDE-4E2C-B903-7B810CF03284}">
      <dgm:prSet/>
      <dgm:spPr/>
      <dgm:t>
        <a:bodyPr/>
        <a:lstStyle/>
        <a:p>
          <a:endParaRPr lang="cs-CZ"/>
        </a:p>
      </dgm:t>
    </dgm:pt>
    <dgm:pt modelId="{B996824F-D750-4F04-B172-B41C1A9ACBEA}" type="sibTrans" cxnId="{3988F4C7-1BDE-4E2C-B903-7B810CF03284}">
      <dgm:prSet/>
      <dgm:spPr/>
      <dgm:t>
        <a:bodyPr/>
        <a:lstStyle/>
        <a:p>
          <a:endParaRPr lang="cs-CZ"/>
        </a:p>
      </dgm:t>
    </dgm:pt>
    <dgm:pt modelId="{A7203B5F-2B5C-480A-9345-27341E01A84E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F3CA871-E2CB-4E5C-9F9E-6D031AE7B658}" type="parTrans" cxnId="{5F7CB423-687D-421E-B119-AEB16712BCEF}">
      <dgm:prSet/>
      <dgm:spPr/>
      <dgm:t>
        <a:bodyPr/>
        <a:lstStyle/>
        <a:p>
          <a:endParaRPr lang="cs-CZ"/>
        </a:p>
      </dgm:t>
    </dgm:pt>
    <dgm:pt modelId="{EE072548-2358-44AD-99C9-4134ECE5CC75}" type="sibTrans" cxnId="{5F7CB423-687D-421E-B119-AEB16712BCEF}">
      <dgm:prSet/>
      <dgm:spPr/>
      <dgm:t>
        <a:bodyPr/>
        <a:lstStyle/>
        <a:p>
          <a:endParaRPr lang="cs-CZ"/>
        </a:p>
      </dgm:t>
    </dgm:pt>
    <dgm:pt modelId="{214E0C93-7DA6-4C28-98F4-10B3317BC7AA}">
      <dgm:prSet phldrT="[Text]" phldr="1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AC5FF18-3E80-4675-A7F1-3F1E1A3DC727}" type="parTrans" cxnId="{21731FD8-E244-4B63-928A-6C296D349A7B}">
      <dgm:prSet/>
      <dgm:spPr/>
      <dgm:t>
        <a:bodyPr/>
        <a:lstStyle/>
        <a:p>
          <a:endParaRPr lang="cs-CZ"/>
        </a:p>
      </dgm:t>
    </dgm:pt>
    <dgm:pt modelId="{7004874F-09FD-4553-9ED9-5B4382D35FBE}" type="sibTrans" cxnId="{21731FD8-E244-4B63-928A-6C296D349A7B}">
      <dgm:prSet/>
      <dgm:spPr/>
      <dgm:t>
        <a:bodyPr/>
        <a:lstStyle/>
        <a:p>
          <a:endParaRPr lang="cs-CZ"/>
        </a:p>
      </dgm:t>
    </dgm:pt>
    <dgm:pt modelId="{BD12F261-5EEE-45C2-A0A4-BFFACDCA56DF}" type="pres">
      <dgm:prSet presAssocID="{CEF25110-5C6F-42CA-A38A-04C457F33E9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B40542-9D7A-4D2F-8E46-638E5BE51E93}" type="pres">
      <dgm:prSet presAssocID="{BFF0209A-40B9-46E3-BC17-9232EE1507A0}" presName="centerShape" presStyleLbl="node0" presStyleIdx="0" presStyleCnt="1" custScaleX="126219"/>
      <dgm:spPr/>
      <dgm:t>
        <a:bodyPr/>
        <a:lstStyle/>
        <a:p>
          <a:endParaRPr lang="cs-CZ"/>
        </a:p>
      </dgm:t>
    </dgm:pt>
    <dgm:pt modelId="{C425B566-7966-450C-ABF3-80BE81DF22A6}" type="pres">
      <dgm:prSet presAssocID="{61EC7DDC-077F-427F-8052-AEBFF73902F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6EFF63-5267-49F6-AD43-358721ADBE31}" type="pres">
      <dgm:prSet presAssocID="{61EC7DDC-077F-427F-8052-AEBFF73902FC}" presName="dummy" presStyleCnt="0"/>
      <dgm:spPr/>
    </dgm:pt>
    <dgm:pt modelId="{D48660FA-71EB-4468-9598-7E141BC3F641}" type="pres">
      <dgm:prSet presAssocID="{B996824F-D750-4F04-B172-B41C1A9ACBEA}" presName="sibTrans" presStyleLbl="sibTrans2D1" presStyleIdx="0" presStyleCnt="3" custScaleX="110846" custScaleY="95901" custLinFactNeighborX="0" custLinFactNeighborY="-2288"/>
      <dgm:spPr/>
      <dgm:t>
        <a:bodyPr/>
        <a:lstStyle/>
        <a:p>
          <a:endParaRPr lang="cs-CZ"/>
        </a:p>
      </dgm:t>
    </dgm:pt>
    <dgm:pt modelId="{AB9B4DBB-0117-49F9-8BCB-586856F12797}" type="pres">
      <dgm:prSet presAssocID="{A7203B5F-2B5C-480A-9345-27341E01A84E}" presName="node" presStyleLbl="node1" presStyleIdx="1" presStyleCnt="3" custScaleX="1228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2F3A51-D282-4861-9D70-47B24B45B5EC}" type="pres">
      <dgm:prSet presAssocID="{A7203B5F-2B5C-480A-9345-27341E01A84E}" presName="dummy" presStyleCnt="0"/>
      <dgm:spPr/>
    </dgm:pt>
    <dgm:pt modelId="{74E3C7BD-1C3A-47BD-842F-B2214AE12233}" type="pres">
      <dgm:prSet presAssocID="{EE072548-2358-44AD-99C9-4134ECE5CC75}" presName="sibTrans" presStyleLbl="sibTrans2D1" presStyleIdx="1" presStyleCnt="3"/>
      <dgm:spPr/>
      <dgm:t>
        <a:bodyPr/>
        <a:lstStyle/>
        <a:p>
          <a:endParaRPr lang="cs-CZ"/>
        </a:p>
      </dgm:t>
    </dgm:pt>
    <dgm:pt modelId="{923D9052-F31D-422C-AC71-768619475D3A}" type="pres">
      <dgm:prSet presAssocID="{214E0C93-7DA6-4C28-98F4-10B3317BC7A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933DB-CC39-4E1B-A911-26027ADAF277}" type="pres">
      <dgm:prSet presAssocID="{214E0C93-7DA6-4C28-98F4-10B3317BC7AA}" presName="dummy" presStyleCnt="0"/>
      <dgm:spPr/>
    </dgm:pt>
    <dgm:pt modelId="{2EF590C8-4BAB-4342-B31E-678DC1EE1EB8}" type="pres">
      <dgm:prSet presAssocID="{7004874F-09FD-4553-9ED9-5B4382D35FBE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660D58C9-A9A0-4B34-A5F3-D04665EF1EC5}" type="presOf" srcId="{61EC7DDC-077F-427F-8052-AEBFF73902FC}" destId="{C425B566-7966-450C-ABF3-80BE81DF22A6}" srcOrd="0" destOrd="0" presId="urn:microsoft.com/office/officeart/2005/8/layout/radial6"/>
    <dgm:cxn modelId="{5F7CB423-687D-421E-B119-AEB16712BCEF}" srcId="{BFF0209A-40B9-46E3-BC17-9232EE1507A0}" destId="{A7203B5F-2B5C-480A-9345-27341E01A84E}" srcOrd="1" destOrd="0" parTransId="{6F3CA871-E2CB-4E5C-9F9E-6D031AE7B658}" sibTransId="{EE072548-2358-44AD-99C9-4134ECE5CC75}"/>
    <dgm:cxn modelId="{A8501BCF-7871-4757-82DE-F0DD2EF5BF48}" type="presOf" srcId="{EE072548-2358-44AD-99C9-4134ECE5CC75}" destId="{74E3C7BD-1C3A-47BD-842F-B2214AE12233}" srcOrd="0" destOrd="0" presId="urn:microsoft.com/office/officeart/2005/8/layout/radial6"/>
    <dgm:cxn modelId="{EED14F0D-8B74-4CC0-9760-B6800D5CA47B}" type="presOf" srcId="{214E0C93-7DA6-4C28-98F4-10B3317BC7AA}" destId="{923D9052-F31D-422C-AC71-768619475D3A}" srcOrd="0" destOrd="0" presId="urn:microsoft.com/office/officeart/2005/8/layout/radial6"/>
    <dgm:cxn modelId="{B2D9E3B0-0F2D-4BCF-B59C-0B85D6DA9A8A}" type="presOf" srcId="{A7203B5F-2B5C-480A-9345-27341E01A84E}" destId="{AB9B4DBB-0117-49F9-8BCB-586856F12797}" srcOrd="0" destOrd="0" presId="urn:microsoft.com/office/officeart/2005/8/layout/radial6"/>
    <dgm:cxn modelId="{41454489-4B61-43E7-A2C4-AF5A6B37301B}" type="presOf" srcId="{CEF25110-5C6F-42CA-A38A-04C457F33E91}" destId="{BD12F261-5EEE-45C2-A0A4-BFFACDCA56DF}" srcOrd="0" destOrd="0" presId="urn:microsoft.com/office/officeart/2005/8/layout/radial6"/>
    <dgm:cxn modelId="{21731FD8-E244-4B63-928A-6C296D349A7B}" srcId="{BFF0209A-40B9-46E3-BC17-9232EE1507A0}" destId="{214E0C93-7DA6-4C28-98F4-10B3317BC7AA}" srcOrd="2" destOrd="0" parTransId="{6AC5FF18-3E80-4675-A7F1-3F1E1A3DC727}" sibTransId="{7004874F-09FD-4553-9ED9-5B4382D35FBE}"/>
    <dgm:cxn modelId="{1CA12ED6-2340-4D04-99D0-A844DCD51DED}" srcId="{CEF25110-5C6F-42CA-A38A-04C457F33E91}" destId="{BFF0209A-40B9-46E3-BC17-9232EE1507A0}" srcOrd="0" destOrd="0" parTransId="{591DABC9-97CC-43E7-B98A-59EE0446A8A9}" sibTransId="{AA738A8D-3FCB-4060-9470-F6C4DCBFA344}"/>
    <dgm:cxn modelId="{0D8F9487-5DDA-473E-B30C-914E9DA0118F}" type="presOf" srcId="{B996824F-D750-4F04-B172-B41C1A9ACBEA}" destId="{D48660FA-71EB-4468-9598-7E141BC3F641}" srcOrd="0" destOrd="0" presId="urn:microsoft.com/office/officeart/2005/8/layout/radial6"/>
    <dgm:cxn modelId="{3988F4C7-1BDE-4E2C-B903-7B810CF03284}" srcId="{BFF0209A-40B9-46E3-BC17-9232EE1507A0}" destId="{61EC7DDC-077F-427F-8052-AEBFF73902FC}" srcOrd="0" destOrd="0" parTransId="{F9D73E98-EAAC-40B0-AB3A-CF254E49F55A}" sibTransId="{B996824F-D750-4F04-B172-B41C1A9ACBEA}"/>
    <dgm:cxn modelId="{CE4ADC1D-77E1-4477-A04E-4565268DA297}" type="presOf" srcId="{BFF0209A-40B9-46E3-BC17-9232EE1507A0}" destId="{8BB40542-9D7A-4D2F-8E46-638E5BE51E93}" srcOrd="0" destOrd="0" presId="urn:microsoft.com/office/officeart/2005/8/layout/radial6"/>
    <dgm:cxn modelId="{E03FB9D0-3AEE-43BE-9C1D-2B39CF1130BC}" type="presOf" srcId="{7004874F-09FD-4553-9ED9-5B4382D35FBE}" destId="{2EF590C8-4BAB-4342-B31E-678DC1EE1EB8}" srcOrd="0" destOrd="0" presId="urn:microsoft.com/office/officeart/2005/8/layout/radial6"/>
    <dgm:cxn modelId="{9CCB5370-0A63-44E6-9D6E-3D2A206AD673}" type="presParOf" srcId="{BD12F261-5EEE-45C2-A0A4-BFFACDCA56DF}" destId="{8BB40542-9D7A-4D2F-8E46-638E5BE51E93}" srcOrd="0" destOrd="0" presId="urn:microsoft.com/office/officeart/2005/8/layout/radial6"/>
    <dgm:cxn modelId="{4252B182-C86C-4A05-99E8-CB431867F929}" type="presParOf" srcId="{BD12F261-5EEE-45C2-A0A4-BFFACDCA56DF}" destId="{C425B566-7966-450C-ABF3-80BE81DF22A6}" srcOrd="1" destOrd="0" presId="urn:microsoft.com/office/officeart/2005/8/layout/radial6"/>
    <dgm:cxn modelId="{88A56C2E-BE06-407D-861F-F4CCFDFB8DED}" type="presParOf" srcId="{BD12F261-5EEE-45C2-A0A4-BFFACDCA56DF}" destId="{CB6EFF63-5267-49F6-AD43-358721ADBE31}" srcOrd="2" destOrd="0" presId="urn:microsoft.com/office/officeart/2005/8/layout/radial6"/>
    <dgm:cxn modelId="{C5321FE7-568D-4532-A8E8-FB676606C64A}" type="presParOf" srcId="{BD12F261-5EEE-45C2-A0A4-BFFACDCA56DF}" destId="{D48660FA-71EB-4468-9598-7E141BC3F641}" srcOrd="3" destOrd="0" presId="urn:microsoft.com/office/officeart/2005/8/layout/radial6"/>
    <dgm:cxn modelId="{5B05747F-BD84-475B-A86D-7138DD846D9D}" type="presParOf" srcId="{BD12F261-5EEE-45C2-A0A4-BFFACDCA56DF}" destId="{AB9B4DBB-0117-49F9-8BCB-586856F12797}" srcOrd="4" destOrd="0" presId="urn:microsoft.com/office/officeart/2005/8/layout/radial6"/>
    <dgm:cxn modelId="{5CE10CFC-A848-4F2B-AA0A-AB032E1DE09F}" type="presParOf" srcId="{BD12F261-5EEE-45C2-A0A4-BFFACDCA56DF}" destId="{212F3A51-D282-4861-9D70-47B24B45B5EC}" srcOrd="5" destOrd="0" presId="urn:microsoft.com/office/officeart/2005/8/layout/radial6"/>
    <dgm:cxn modelId="{75AAA480-0A33-4E3B-B305-8B56F7DD230B}" type="presParOf" srcId="{BD12F261-5EEE-45C2-A0A4-BFFACDCA56DF}" destId="{74E3C7BD-1C3A-47BD-842F-B2214AE12233}" srcOrd="6" destOrd="0" presId="urn:microsoft.com/office/officeart/2005/8/layout/radial6"/>
    <dgm:cxn modelId="{0D78A6B2-7406-447E-9207-56C71470B695}" type="presParOf" srcId="{BD12F261-5EEE-45C2-A0A4-BFFACDCA56DF}" destId="{923D9052-F31D-422C-AC71-768619475D3A}" srcOrd="7" destOrd="0" presId="urn:microsoft.com/office/officeart/2005/8/layout/radial6"/>
    <dgm:cxn modelId="{D8AF9B47-A96B-4027-8D72-503EBD63A56A}" type="presParOf" srcId="{BD12F261-5EEE-45C2-A0A4-BFFACDCA56DF}" destId="{C54933DB-CC39-4E1B-A911-26027ADAF277}" srcOrd="8" destOrd="0" presId="urn:microsoft.com/office/officeart/2005/8/layout/radial6"/>
    <dgm:cxn modelId="{377BC8BE-AFD5-455A-906D-7DC159C7A74F}" type="presParOf" srcId="{BD12F261-5EEE-45C2-A0A4-BFFACDCA56DF}" destId="{2EF590C8-4BAB-4342-B31E-678DC1EE1EB8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F590C8-4BAB-4342-B31E-678DC1EE1EB8}">
      <dsp:nvSpPr>
        <dsp:cNvPr id="0" name=""/>
        <dsp:cNvSpPr/>
      </dsp:nvSpPr>
      <dsp:spPr>
        <a:xfrm>
          <a:off x="2934513" y="543168"/>
          <a:ext cx="3625091" cy="3625091"/>
        </a:xfrm>
        <a:prstGeom prst="blockArc">
          <a:avLst>
            <a:gd name="adj1" fmla="val 90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3C7BD-1C3A-47BD-842F-B2214AE12233}">
      <dsp:nvSpPr>
        <dsp:cNvPr id="0" name=""/>
        <dsp:cNvSpPr/>
      </dsp:nvSpPr>
      <dsp:spPr>
        <a:xfrm>
          <a:off x="2934513" y="543168"/>
          <a:ext cx="3625091" cy="3625091"/>
        </a:xfrm>
        <a:prstGeom prst="blockArc">
          <a:avLst>
            <a:gd name="adj1" fmla="val 1800000"/>
            <a:gd name="adj2" fmla="val 90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660FA-71EB-4468-9598-7E141BC3F641}">
      <dsp:nvSpPr>
        <dsp:cNvPr id="0" name=""/>
        <dsp:cNvSpPr/>
      </dsp:nvSpPr>
      <dsp:spPr>
        <a:xfrm>
          <a:off x="2737925" y="534522"/>
          <a:ext cx="4018268" cy="3476498"/>
        </a:xfrm>
        <a:prstGeom prst="blockArc">
          <a:avLst>
            <a:gd name="adj1" fmla="val 16200000"/>
            <a:gd name="adj2" fmla="val 18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40542-9D7A-4D2F-8E46-638E5BE51E93}">
      <dsp:nvSpPr>
        <dsp:cNvPr id="0" name=""/>
        <dsp:cNvSpPr/>
      </dsp:nvSpPr>
      <dsp:spPr>
        <a:xfrm>
          <a:off x="3693850" y="1521284"/>
          <a:ext cx="2106417" cy="166885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100" kern="1200" dirty="0"/>
        </a:p>
      </dsp:txBody>
      <dsp:txXfrm>
        <a:off x="3693850" y="1521284"/>
        <a:ext cx="2106417" cy="1668859"/>
      </dsp:txXfrm>
    </dsp:sp>
    <dsp:sp modelId="{C425B566-7966-450C-ABF3-80BE81DF22A6}">
      <dsp:nvSpPr>
        <dsp:cNvPr id="0" name=""/>
        <dsp:cNvSpPr/>
      </dsp:nvSpPr>
      <dsp:spPr>
        <a:xfrm>
          <a:off x="4162958" y="1122"/>
          <a:ext cx="1168201" cy="1168201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162958" y="1122"/>
        <a:ext cx="1168201" cy="1168201"/>
      </dsp:txXfrm>
    </dsp:sp>
    <dsp:sp modelId="{AB9B4DBB-0117-49F9-8BCB-586856F12797}">
      <dsp:nvSpPr>
        <dsp:cNvPr id="0" name=""/>
        <dsp:cNvSpPr/>
      </dsp:nvSpPr>
      <dsp:spPr>
        <a:xfrm>
          <a:off x="5562693" y="2656858"/>
          <a:ext cx="1435310" cy="1168201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5562693" y="2656858"/>
        <a:ext cx="1435310" cy="1168201"/>
      </dsp:txXfrm>
    </dsp:sp>
    <dsp:sp modelId="{923D9052-F31D-422C-AC71-768619475D3A}">
      <dsp:nvSpPr>
        <dsp:cNvPr id="0" name=""/>
        <dsp:cNvSpPr/>
      </dsp:nvSpPr>
      <dsp:spPr>
        <a:xfrm>
          <a:off x="2629669" y="2656858"/>
          <a:ext cx="1168201" cy="1168201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2629669" y="2656858"/>
        <a:ext cx="1168201" cy="11682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mRhY1s8HDTw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SEBEOBSLUHA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POSTUP PŘI</a:t>
            </a:r>
            <a:r>
              <a:rPr lang="cs-CZ" sz="2400" b="0" i="0" dirty="0" smtClean="0"/>
              <a:t> ČIŠTĚNÍ ZUBŮ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4754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 POTŘEBUJI PŘI ČISTĚNÍ ZUBŮ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xmlns="" val="1095556629"/>
              </p:ext>
            </p:extLst>
          </p:nvPr>
        </p:nvGraphicFramePr>
        <p:xfrm>
          <a:off x="1679977" y="914399"/>
          <a:ext cx="9627674" cy="4404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2901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BB40542-9D7A-4D2F-8E46-638E5BE51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425B566-7966-450C-ABF3-80BE81DF22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48660FA-71EB-4468-9598-7E141BC3F6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B9B4DBB-0117-49F9-8BCB-586856F127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4E3C7BD-1C3A-47BD-842F-B2214AE122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23D9052-F31D-422C-AC71-768619475D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EF590C8-4BAB-4342-B31E-678DC1EE1E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POSTUP PŘI ČIŠTĚNÍ ZUBŮ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" name="mRhY1s8HDTw"/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3810000" y="1911305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/>
              <a:t>https://www.youtube.com/watch?v=mRhY1s8HDTw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63651" y="12492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/>
              <a:t>VZDĚLÁVACÍ OBLAST: DÍTĚ A </a:t>
            </a:r>
            <a:r>
              <a:rPr lang="cs-CZ" sz="2700" b="1" dirty="0" smtClean="0"/>
              <a:t>BEZPEČNOST</a:t>
            </a:r>
            <a:r>
              <a:rPr lang="cs-CZ" sz="2700" b="1" dirty="0"/>
              <a:t/>
            </a:r>
            <a:br>
              <a:rPr lang="cs-CZ" sz="2700" b="1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v PowerPointu, která </a:t>
            </a:r>
            <a:r>
              <a:rPr lang="cs-CZ" dirty="0" smtClean="0"/>
              <a:t>obsahuje dva </a:t>
            </a:r>
            <a:r>
              <a:rPr lang="cs-CZ" dirty="0"/>
              <a:t>pracovní </a:t>
            </a:r>
            <a:r>
              <a:rPr lang="cs-CZ" dirty="0" smtClean="0"/>
              <a:t>listy s</a:t>
            </a:r>
            <a:r>
              <a:rPr lang="cs-CZ" dirty="0"/>
              <a:t> jednoduchým interaktivním úkolem. 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Seznámit děti s tím, jak si správně vyčistit zuby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/>
              <a:t>Prezentace v PowerPointu s </a:t>
            </a:r>
            <a:r>
              <a:rPr lang="cs-CZ" dirty="0" smtClean="0"/>
              <a:t>názvem Sebeobsluha – postup při čištění zubů: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b="1" dirty="0" smtClean="0"/>
              <a:t>Prezentace </a:t>
            </a:r>
          </a:p>
          <a:p>
            <a:r>
              <a:rPr lang="cs-CZ" dirty="0" smtClean="0"/>
              <a:t>Snímek </a:t>
            </a:r>
            <a:r>
              <a:rPr lang="cs-CZ" dirty="0"/>
              <a:t>číslo </a:t>
            </a:r>
            <a:r>
              <a:rPr lang="cs-CZ" dirty="0" smtClean="0"/>
              <a:t>2 je opatřen </a:t>
            </a:r>
            <a:r>
              <a:rPr lang="cs-CZ" dirty="0"/>
              <a:t>interaktivními prvky, </a:t>
            </a:r>
            <a:r>
              <a:rPr lang="cs-CZ" dirty="0" smtClean="0"/>
              <a:t>postupně se zobrazí 4 obrázky</a:t>
            </a:r>
          </a:p>
          <a:p>
            <a:pPr lvl="0"/>
            <a:r>
              <a:rPr lang="cs-CZ" dirty="0" smtClean="0"/>
              <a:t>Prezentace </a:t>
            </a:r>
            <a:r>
              <a:rPr lang="cs-CZ" dirty="0"/>
              <a:t>je připravena pomocí </a:t>
            </a:r>
            <a:r>
              <a:rPr lang="cs-CZ" dirty="0" smtClean="0"/>
              <a:t>animací a po kliknutí se zobrazí 4 obrázky</a:t>
            </a:r>
            <a:endParaRPr lang="cs-CZ" dirty="0"/>
          </a:p>
          <a:p>
            <a:r>
              <a:rPr lang="cs-CZ" dirty="0" smtClean="0"/>
              <a:t>Pro práci se snímky lze využít nástrojové lišty daného snímku (vlevo dole), která nabízí možnost psaní viz obr. níže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68777" y="3826499"/>
            <a:ext cx="25241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je: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č.1 připevníme nebo namalujeme obrázek </a:t>
            </a:r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nebo namalujeme </a:t>
            </a:r>
            <a:r>
              <a:rPr lang="cs-CZ" dirty="0" smtClean="0"/>
              <a:t>obrázek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3 </a:t>
            </a:r>
            <a:r>
              <a:rPr lang="cs-CZ" dirty="0"/>
              <a:t>připevníme nebo namalujeme obrázek </a:t>
            </a:r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4 </a:t>
            </a:r>
            <a:r>
              <a:rPr lang="cs-CZ" dirty="0"/>
              <a:t>připevníme nebo namalujeme obrázek</a:t>
            </a:r>
            <a:r>
              <a:rPr lang="cs-CZ" b="1" dirty="0"/>
              <a:t> </a:t>
            </a:r>
            <a:endParaRPr lang="cs-CZ" dirty="0"/>
          </a:p>
          <a:p>
            <a:pPr lvl="0"/>
            <a:r>
              <a:rPr lang="cs-CZ" dirty="0"/>
              <a:t>Na magnetickou tabulku </a:t>
            </a:r>
            <a:r>
              <a:rPr lang="cs-CZ"/>
              <a:t>č</a:t>
            </a:r>
            <a:r>
              <a:rPr lang="cs-CZ" smtClean="0"/>
              <a:t>. 5 </a:t>
            </a:r>
            <a:r>
              <a:rPr lang="cs-CZ" dirty="0"/>
              <a:t>připevníme nebo namalujeme obrázek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242</Words>
  <Application>Microsoft Office PowerPoint</Application>
  <PresentationFormat>Vlastní</PresentationFormat>
  <Paragraphs>45</Paragraphs>
  <Slides>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SEBEOBSLUHA</vt:lpstr>
      <vt:lpstr>CO POTŘEBUJI PŘI ČISTĚNÍ ZUBŮ</vt:lpstr>
      <vt:lpstr>POSTUP PŘI ČIŠTĚNÍ ZUBŮ</vt:lpstr>
      <vt:lpstr>Použité odkazy</vt:lpstr>
      <vt:lpstr>Metodický pokyn VZDĚLÁVACÍ OBLAST: DÍTĚ A BEZPEČNOST </vt:lpstr>
      <vt:lpstr>Studijní materiály </vt:lpstr>
      <vt:lpstr>   Práce s interaktivním výukovým materiálem </vt:lpstr>
      <vt:lpstr>Práce s didaktickým kufříkem KUMUČ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2014-08-05T12:38:58Z</dcterms:created>
  <dcterms:modified xsi:type="dcterms:W3CDTF">2014-10-20T19:16:49Z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