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08" autoAdjust="0"/>
    <p:restoredTop sz="94660"/>
  </p:normalViewPr>
  <p:slideViewPr>
    <p:cSldViewPr>
      <p:cViewPr varScale="1">
        <p:scale>
          <a:sx n="99" d="100"/>
          <a:sy n="99" d="100"/>
        </p:scale>
        <p:origin x="-25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2195736" y="260648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1844824"/>
            <a:ext cx="8208912" cy="1104528"/>
          </a:xfrm>
        </p:spPr>
        <p:txBody>
          <a:bodyPr>
            <a:normAutofit fontScale="70000" lnSpcReduction="20000"/>
          </a:bodyPr>
          <a:lstStyle/>
          <a:p>
            <a:pPr algn="l">
              <a:lnSpc>
                <a:spcPct val="90000"/>
              </a:lnSpc>
            </a:pPr>
            <a:r>
              <a:rPr lang="cs-CZ" b="1" dirty="0" smtClean="0"/>
              <a:t>Číslo projektu školy 	CZ.1.07/1.5.00/34.0963 </a:t>
            </a:r>
          </a:p>
          <a:p>
            <a:pPr algn="l">
              <a:lnSpc>
                <a:spcPct val="90000"/>
              </a:lnSpc>
            </a:pPr>
            <a:r>
              <a:rPr lang="cs-CZ" b="1" dirty="0" smtClean="0"/>
              <a:t>Číslo a název šablony     </a:t>
            </a:r>
            <a:r>
              <a:rPr lang="cs-CZ" b="1" dirty="0" err="1" smtClean="0"/>
              <a:t>Power</a:t>
            </a:r>
            <a:r>
              <a:rPr lang="cs-CZ" b="1" dirty="0" smtClean="0"/>
              <a:t> Point</a:t>
            </a:r>
          </a:p>
          <a:p>
            <a:pPr algn="l">
              <a:lnSpc>
                <a:spcPct val="90000"/>
              </a:lnSpc>
            </a:pPr>
            <a:r>
              <a:rPr lang="cs-CZ" b="1" dirty="0" smtClean="0"/>
              <a:t>klíčové aktivity 	II/2 Ladění prezentace</a:t>
            </a:r>
          </a:p>
          <a:p>
            <a:pPr algn="l">
              <a:lnSpc>
                <a:spcPct val="90000"/>
              </a:lnSpc>
            </a:pPr>
            <a:r>
              <a:rPr lang="cs-CZ" b="1" dirty="0" smtClean="0"/>
              <a:t>Číslo materiálu	VY_22_INOVACE_ICT_S3_11</a:t>
            </a:r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259632" y="2924944"/>
            <a:ext cx="7776864" cy="40010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/>
              <a:t>Popis výukového materiálu	</a:t>
            </a:r>
          </a:p>
          <a:p>
            <a:r>
              <a:rPr lang="cs-CZ" sz="1400" b="1" dirty="0" smtClean="0"/>
              <a:t>Název:			</a:t>
            </a:r>
            <a:r>
              <a:rPr lang="cs-CZ" sz="1400" b="1" dirty="0" err="1" smtClean="0"/>
              <a:t>Power</a:t>
            </a:r>
            <a:r>
              <a:rPr lang="cs-CZ" sz="1400" b="1" dirty="0" smtClean="0"/>
              <a:t> Point</a:t>
            </a:r>
            <a:endParaRPr lang="cs-CZ" sz="1400" dirty="0" smtClean="0"/>
          </a:p>
          <a:p>
            <a:r>
              <a:rPr lang="cs-CZ" sz="1400" dirty="0" smtClean="0"/>
              <a:t>Autor:			Ing. </a:t>
            </a:r>
            <a:r>
              <a:rPr lang="cs-CZ" sz="1400" dirty="0" err="1" smtClean="0"/>
              <a:t>Nikolov</a:t>
            </a:r>
            <a:r>
              <a:rPr lang="cs-CZ" sz="1400" dirty="0" smtClean="0"/>
              <a:t> Nikolaj</a:t>
            </a:r>
          </a:p>
          <a:p>
            <a:r>
              <a:rPr lang="cs-CZ" sz="1400" dirty="0" smtClean="0"/>
              <a:t>Datum:			2.9.2012 </a:t>
            </a:r>
          </a:p>
          <a:p>
            <a:r>
              <a:rPr lang="cs-CZ" sz="1400" dirty="0" smtClean="0"/>
              <a:t>Obor:			65-51-H/01 Kuchař, </a:t>
            </a:r>
            <a:r>
              <a:rPr lang="cs-CZ" sz="1400" smtClean="0"/>
              <a:t>kuchařka </a:t>
            </a:r>
            <a:endParaRPr lang="cs-CZ" sz="1400" dirty="0" smtClean="0"/>
          </a:p>
          <a:p>
            <a:r>
              <a:rPr lang="cs-CZ" sz="1400" dirty="0" smtClean="0"/>
              <a:t>Ročník:			3. ročník </a:t>
            </a:r>
          </a:p>
          <a:p>
            <a:r>
              <a:rPr lang="cs-CZ" sz="1400" dirty="0" smtClean="0"/>
              <a:t>Předmět:			ICT</a:t>
            </a:r>
          </a:p>
          <a:p>
            <a:endParaRPr lang="cs-CZ" sz="1400" b="1" dirty="0" smtClean="0"/>
          </a:p>
          <a:p>
            <a:r>
              <a:rPr lang="cs-CZ" sz="1400" b="1" dirty="0" smtClean="0"/>
              <a:t>Anotace výukového materiálu</a:t>
            </a:r>
          </a:p>
          <a:p>
            <a:r>
              <a:rPr lang="cs-CZ" sz="1400" dirty="0" smtClean="0"/>
              <a:t>1</a:t>
            </a:r>
            <a:r>
              <a:rPr lang="cs-CZ" sz="1400" dirty="0"/>
              <a:t>. Znázornění postupu sestavení individuální prezentace žákem s využitím nástrojů a možností </a:t>
            </a:r>
          </a:p>
          <a:p>
            <a:r>
              <a:rPr lang="cs-CZ" sz="1400" dirty="0"/>
              <a:t>    prezentačního programu</a:t>
            </a:r>
          </a:p>
          <a:p>
            <a:r>
              <a:rPr lang="cs-CZ" sz="1400" dirty="0"/>
              <a:t>2. Nácvik dovedností používání jednotlivých šablon pro sestavování individuálních prezentací   samotnými žáky při zpracování zadaného tématu</a:t>
            </a:r>
          </a:p>
          <a:p>
            <a:r>
              <a:rPr lang="cs-CZ" dirty="0"/>
              <a:t>	</a:t>
            </a:r>
          </a:p>
          <a:p>
            <a:r>
              <a:rPr lang="cs-CZ" dirty="0"/>
              <a:t>	</a:t>
            </a:r>
            <a:br>
              <a:rPr lang="cs-CZ" dirty="0"/>
            </a:b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0335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697550"/>
            <a:ext cx="7272808" cy="331562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4800" dirty="0" smtClean="0"/>
              <a:t>Ladění prezentace</a:t>
            </a:r>
          </a:p>
          <a:p>
            <a:pPr marL="0" indent="0">
              <a:buNone/>
            </a:pPr>
            <a:r>
              <a:rPr lang="cs-CZ" dirty="0" smtClean="0"/>
              <a:t>má za úkol sladit použité prvky použité v prezentaci ve sledu jednotlivých obrazovek – snímků:</a:t>
            </a:r>
          </a:p>
          <a:p>
            <a:pPr marL="0" indent="0">
              <a:buNone/>
            </a:pPr>
            <a:r>
              <a:rPr lang="cs-CZ" dirty="0" smtClean="0"/>
              <a:t>Těmito prvky jsou samotné texty, vložené obrázky, tabulky, grafy, </a:t>
            </a:r>
            <a:r>
              <a:rPr lang="cs-CZ" dirty="0" smtClean="0"/>
              <a:t>kliparty</a:t>
            </a:r>
            <a:r>
              <a:rPr lang="cs-CZ" dirty="0" smtClean="0"/>
              <a:t>, hudba nebo videa</a:t>
            </a:r>
          </a:p>
          <a:p>
            <a:pPr marL="0" indent="0">
              <a:buNone/>
            </a:pPr>
            <a:r>
              <a:rPr lang="cs-CZ" dirty="0" smtClean="0"/>
              <a:t>Každému z těchto prvků je nutno určit čas nezbytný pro diváka k jeho přečtení, </a:t>
            </a:r>
          </a:p>
          <a:p>
            <a:pPr marL="0" indent="0">
              <a:buNone/>
            </a:pPr>
            <a:r>
              <a:rPr lang="cs-CZ" dirty="0" smtClean="0"/>
              <a:t>shlédnutí =&gt; pochopení</a:t>
            </a:r>
          </a:p>
        </p:txBody>
      </p:sp>
      <p:pic>
        <p:nvPicPr>
          <p:cNvPr id="4" name="obrázek 1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907704" y="260648"/>
            <a:ext cx="5832475" cy="142557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35391" y="5012417"/>
            <a:ext cx="6504723" cy="1584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2252965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844824"/>
            <a:ext cx="5224624" cy="3816424"/>
          </a:xfrm>
        </p:spPr>
        <p:txBody>
          <a:bodyPr>
            <a:normAutofit fontScale="77500" lnSpcReduction="20000"/>
          </a:bodyPr>
          <a:lstStyle/>
          <a:p>
            <a:pPr marL="82296" indent="0">
              <a:buNone/>
            </a:pPr>
            <a:r>
              <a:rPr lang="cs-CZ" dirty="0" smtClean="0"/>
              <a:t>Laděním prezentace se snažíme vyvážit </a:t>
            </a:r>
          </a:p>
          <a:p>
            <a:pPr marL="82296" indent="0">
              <a:buNone/>
            </a:pPr>
            <a:endParaRPr lang="cs-CZ" dirty="0"/>
          </a:p>
          <a:p>
            <a:pPr marL="82296" indent="0">
              <a:buNone/>
            </a:pPr>
            <a:r>
              <a:rPr lang="cs-CZ" dirty="0" smtClean="0"/>
              <a:t>celkový dojem z promítaného sledu snímků s přihlédnutím k použitým animačním efektům (nezbytného času pro přechod k dalšímu prvku) a s ohledem na návazné promítání dílčích snímků, které je možné pospojovat jejich vzájemným prolínáním </a:t>
            </a:r>
            <a:endParaRPr lang="cs-CZ" dirty="0"/>
          </a:p>
        </p:txBody>
      </p:sp>
      <p:pic>
        <p:nvPicPr>
          <p:cNvPr id="4" name="obrázek 1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2051720" y="188640"/>
            <a:ext cx="5832475" cy="142557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8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907704" y="267627"/>
            <a:ext cx="5832475" cy="1425575"/>
          </a:xfrm>
          <a:prstGeom prst="rect">
            <a:avLst/>
          </a:prstGeo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04248" y="1780674"/>
            <a:ext cx="1379520" cy="4437112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2381071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1988840"/>
            <a:ext cx="6696744" cy="2664296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Používáním přechodů</a:t>
            </a:r>
          </a:p>
          <a:p>
            <a:endParaRPr lang="cs-CZ" dirty="0"/>
          </a:p>
          <a:p>
            <a:pPr marL="82296" indent="0">
              <a:buNone/>
            </a:pPr>
            <a:r>
              <a:rPr lang="cs-CZ" dirty="0" smtClean="0"/>
              <a:t>Docilujeme plynulou návaznost po sobě jdoucích snímků, kterými můžeme navodit určitou atmosféru a očekávání </a:t>
            </a:r>
            <a:r>
              <a:rPr lang="cs-CZ" dirty="0" smtClean="0"/>
              <a:t>dalších </a:t>
            </a:r>
            <a:r>
              <a:rPr lang="cs-CZ" dirty="0" smtClean="0"/>
              <a:t>událostí na následujícím </a:t>
            </a:r>
            <a:r>
              <a:rPr lang="cs-CZ" dirty="0" smtClean="0"/>
              <a:t>snímku, </a:t>
            </a:r>
            <a:r>
              <a:rPr lang="cs-CZ" dirty="0" smtClean="0"/>
              <a:t>jde o filmovou techniku, kterou můžeme vylepšit svou vlastní prezentaci</a:t>
            </a:r>
          </a:p>
          <a:p>
            <a:pPr marL="82296" indent="0">
              <a:buNone/>
            </a:pPr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907704" y="267627"/>
            <a:ext cx="5832475" cy="1425575"/>
          </a:xfrm>
          <a:prstGeom prst="rect">
            <a:avLst/>
          </a:prstGeo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25229" y="4437112"/>
            <a:ext cx="5314950" cy="1638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481328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1693202"/>
            <a:ext cx="7498080" cy="4800600"/>
          </a:xfrm>
        </p:spPr>
        <p:txBody>
          <a:bodyPr/>
          <a:lstStyle/>
          <a:p>
            <a:pPr marL="82296" indent="0">
              <a:buNone/>
            </a:pPr>
            <a:r>
              <a:rPr lang="cs-CZ" dirty="0" smtClean="0"/>
              <a:t>Výstupy dílčího úkolu:</a:t>
            </a:r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r>
              <a:rPr lang="cs-CZ" dirty="0" smtClean="0"/>
              <a:t>Ve své prezentaci nastavte vybrané přechody mezi snímky, aby bylo dosaženo plynulosti promítání </a:t>
            </a:r>
            <a:r>
              <a:rPr lang="cs-CZ" smtClean="0"/>
              <a:t>s </a:t>
            </a:r>
            <a:r>
              <a:rPr lang="cs-CZ" smtClean="0"/>
              <a:t>nastavením </a:t>
            </a:r>
            <a:r>
              <a:rPr lang="cs-CZ" dirty="0" smtClean="0"/>
              <a:t>stejné délky trvání přechodů</a:t>
            </a:r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907704" y="267627"/>
            <a:ext cx="5832475" cy="1425575"/>
          </a:xfrm>
          <a:prstGeom prst="rect">
            <a:avLst/>
          </a:prstGeo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40883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46</TotalTime>
  <Words>160</Words>
  <Application>Microsoft Office PowerPoint</Application>
  <PresentationFormat>Předvádění na obrazovce (4:3)</PresentationFormat>
  <Paragraphs>32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Snímek 1</vt:lpstr>
      <vt:lpstr>Snímek 2</vt:lpstr>
      <vt:lpstr>Snímek 3</vt:lpstr>
      <vt:lpstr>Snímek 4</vt:lpstr>
      <vt:lpstr>Snímek 5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Dum</cp:lastModifiedBy>
  <cp:revision>18</cp:revision>
  <dcterms:created xsi:type="dcterms:W3CDTF">2012-11-19T08:56:02Z</dcterms:created>
  <dcterms:modified xsi:type="dcterms:W3CDTF">2014-10-21T09:25:44Z</dcterms:modified>
</cp:coreProperties>
</file>