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7" r:id="rId2"/>
    <p:sldId id="288" r:id="rId3"/>
    <p:sldId id="28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82" r:id="rId25"/>
    <p:sldId id="278" r:id="rId26"/>
    <p:sldId id="279" r:id="rId27"/>
    <p:sldId id="280" r:id="rId28"/>
    <p:sldId id="281" r:id="rId29"/>
    <p:sldId id="283" r:id="rId30"/>
    <p:sldId id="284" r:id="rId31"/>
    <p:sldId id="285" r:id="rId32"/>
    <p:sldId id="286" r:id="rId33"/>
    <p:sldId id="287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5" autoAdjust="0"/>
    <p:restoredTop sz="94660"/>
  </p:normalViewPr>
  <p:slideViewPr>
    <p:cSldViewPr>
      <p:cViewPr varScale="1">
        <p:scale>
          <a:sx n="69" d="100"/>
          <a:sy n="69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123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5124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/>
                <a:ahLst/>
                <a:cxnLst>
                  <a:cxn ang="0">
                    <a:pos x="16" y="370"/>
                  </a:cxn>
                  <a:cxn ang="0">
                    <a:pos x="6" y="341"/>
                  </a:cxn>
                  <a:cxn ang="0">
                    <a:pos x="0" y="289"/>
                  </a:cxn>
                  <a:cxn ang="0">
                    <a:pos x="4" y="222"/>
                  </a:cxn>
                  <a:cxn ang="0">
                    <a:pos x="25" y="151"/>
                  </a:cxn>
                  <a:cxn ang="0">
                    <a:pos x="69" y="84"/>
                  </a:cxn>
                  <a:cxn ang="0">
                    <a:pos x="142" y="31"/>
                  </a:cxn>
                  <a:cxn ang="0">
                    <a:pos x="247" y="2"/>
                  </a:cxn>
                  <a:cxn ang="0">
                    <a:pos x="380" y="9"/>
                  </a:cxn>
                  <a:cxn ang="0">
                    <a:pos x="484" y="68"/>
                  </a:cxn>
                  <a:cxn ang="0">
                    <a:pos x="554" y="165"/>
                  </a:cxn>
                  <a:cxn ang="0">
                    <a:pos x="591" y="284"/>
                  </a:cxn>
                  <a:cxn ang="0">
                    <a:pos x="595" y="409"/>
                  </a:cxn>
                  <a:cxn ang="0">
                    <a:pos x="566" y="525"/>
                  </a:cxn>
                  <a:cxn ang="0">
                    <a:pos x="507" y="615"/>
                  </a:cxn>
                  <a:cxn ang="0">
                    <a:pos x="417" y="663"/>
                  </a:cxn>
                  <a:cxn ang="0">
                    <a:pos x="389" y="659"/>
                  </a:cxn>
                  <a:cxn ang="0">
                    <a:pos x="441" y="617"/>
                  </a:cxn>
                  <a:cxn ang="0">
                    <a:pos x="482" y="544"/>
                  </a:cxn>
                  <a:cxn ang="0">
                    <a:pos x="509" y="454"/>
                  </a:cxn>
                  <a:cxn ang="0">
                    <a:pos x="520" y="355"/>
                  </a:cxn>
                  <a:cxn ang="0">
                    <a:pos x="514" y="258"/>
                  </a:cxn>
                  <a:cxn ang="0">
                    <a:pos x="485" y="174"/>
                  </a:cxn>
                  <a:cxn ang="0">
                    <a:pos x="433" y="112"/>
                  </a:cxn>
                  <a:cxn ang="0">
                    <a:pos x="341" y="75"/>
                  </a:cxn>
                  <a:cxn ang="0">
                    <a:pos x="246" y="61"/>
                  </a:cxn>
                  <a:cxn ang="0">
                    <a:pos x="174" y="71"/>
                  </a:cxn>
                  <a:cxn ang="0">
                    <a:pos x="121" y="101"/>
                  </a:cxn>
                  <a:cxn ang="0">
                    <a:pos x="84" y="149"/>
                  </a:cxn>
                  <a:cxn ang="0">
                    <a:pos x="57" y="206"/>
                  </a:cxn>
                  <a:cxn ang="0">
                    <a:pos x="40" y="272"/>
                  </a:cxn>
                  <a:cxn ang="0">
                    <a:pos x="28" y="339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5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5"/>
                  </a:cxn>
                  <a:cxn ang="0">
                    <a:pos x="3" y="50"/>
                  </a:cxn>
                  <a:cxn ang="0">
                    <a:pos x="6" y="75"/>
                  </a:cxn>
                  <a:cxn ang="0">
                    <a:pos x="11" y="98"/>
                  </a:cxn>
                  <a:cxn ang="0">
                    <a:pos x="18" y="119"/>
                  </a:cxn>
                  <a:cxn ang="0">
                    <a:pos x="27" y="141"/>
                  </a:cxn>
                  <a:cxn ang="0">
                    <a:pos x="38" y="161"/>
                  </a:cxn>
                  <a:cxn ang="0">
                    <a:pos x="51" y="178"/>
                  </a:cxn>
                  <a:cxn ang="0">
                    <a:pos x="67" y="194"/>
                  </a:cxn>
                  <a:cxn ang="0">
                    <a:pos x="86" y="208"/>
                  </a:cxn>
                  <a:cxn ang="0">
                    <a:pos x="106" y="219"/>
                  </a:cxn>
                  <a:cxn ang="0">
                    <a:pos x="131" y="228"/>
                  </a:cxn>
                  <a:cxn ang="0">
                    <a:pos x="158" y="234"/>
                  </a:cxn>
                  <a:cxn ang="0">
                    <a:pos x="188" y="237"/>
                  </a:cxn>
                  <a:cxn ang="0">
                    <a:pos x="220" y="236"/>
                  </a:cxn>
                  <a:cxn ang="0">
                    <a:pos x="257" y="232"/>
                  </a:cxn>
                  <a:cxn ang="0">
                    <a:pos x="224" y="227"/>
                  </a:cxn>
                  <a:cxn ang="0">
                    <a:pos x="195" y="220"/>
                  </a:cxn>
                  <a:cxn ang="0">
                    <a:pos x="170" y="212"/>
                  </a:cxn>
                  <a:cxn ang="0">
                    <a:pos x="148" y="204"/>
                  </a:cxn>
                  <a:cxn ang="0">
                    <a:pos x="128" y="193"/>
                  </a:cxn>
                  <a:cxn ang="0">
                    <a:pos x="112" y="182"/>
                  </a:cxn>
                  <a:cxn ang="0">
                    <a:pos x="97" y="169"/>
                  </a:cxn>
                  <a:cxn ang="0">
                    <a:pos x="84" y="155"/>
                  </a:cxn>
                  <a:cxn ang="0">
                    <a:pos x="72" y="141"/>
                  </a:cxn>
                  <a:cxn ang="0">
                    <a:pos x="61" y="125"/>
                  </a:cxn>
                  <a:cxn ang="0">
                    <a:pos x="52" y="107"/>
                  </a:cxn>
                  <a:cxn ang="0">
                    <a:pos x="43" y="88"/>
                  </a:cxn>
                  <a:cxn ang="0">
                    <a:pos x="33" y="69"/>
                  </a:cxn>
                  <a:cxn ang="0">
                    <a:pos x="23" y="47"/>
                  </a:cxn>
                  <a:cxn ang="0">
                    <a:pos x="12" y="24"/>
                  </a:cxn>
                  <a:cxn ang="0">
                    <a:pos x="0" y="0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6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/>
                <a:ahLst/>
                <a:cxnLst>
                  <a:cxn ang="0">
                    <a:pos x="77" y="0"/>
                  </a:cxn>
                  <a:cxn ang="0">
                    <a:pos x="124" y="108"/>
                  </a:cxn>
                  <a:cxn ang="0">
                    <a:pos x="120" y="107"/>
                  </a:cxn>
                  <a:cxn ang="0">
                    <a:pos x="107" y="105"/>
                  </a:cxn>
                  <a:cxn ang="0">
                    <a:pos x="89" y="101"/>
                  </a:cxn>
                  <a:cxn ang="0">
                    <a:pos x="68" y="99"/>
                  </a:cxn>
                  <a:cxn ang="0">
                    <a:pos x="45" y="97"/>
                  </a:cxn>
                  <a:cxn ang="0">
                    <a:pos x="25" y="98"/>
                  </a:cxn>
                  <a:cxn ang="0">
                    <a:pos x="9" y="102"/>
                  </a:cxn>
                  <a:cxn ang="0">
                    <a:pos x="0" y="110"/>
                  </a:cxn>
                  <a:cxn ang="0">
                    <a:pos x="4" y="98"/>
                  </a:cxn>
                  <a:cxn ang="0">
                    <a:pos x="8" y="89"/>
                  </a:cxn>
                  <a:cxn ang="0">
                    <a:pos x="16" y="82"/>
                  </a:cxn>
                  <a:cxn ang="0">
                    <a:pos x="25" y="76"/>
                  </a:cxn>
                  <a:cxn ang="0">
                    <a:pos x="36" y="72"/>
                  </a:cxn>
                  <a:cxn ang="0">
                    <a:pos x="47" y="71"/>
                  </a:cxn>
                  <a:cxn ang="0">
                    <a:pos x="59" y="71"/>
                  </a:cxn>
                  <a:cxn ang="0">
                    <a:pos x="72" y="74"/>
                  </a:cxn>
                  <a:cxn ang="0">
                    <a:pos x="73" y="71"/>
                  </a:cxn>
                  <a:cxn ang="0">
                    <a:pos x="70" y="56"/>
                  </a:cxn>
                  <a:cxn ang="0">
                    <a:pos x="67" y="38"/>
                  </a:cxn>
                  <a:cxn ang="0">
                    <a:pos x="65" y="30"/>
                  </a:cxn>
                  <a:cxn ang="0">
                    <a:pos x="63" y="30"/>
                  </a:cxn>
                  <a:cxn ang="0">
                    <a:pos x="61" y="29"/>
                  </a:cxn>
                  <a:cxn ang="0">
                    <a:pos x="59" y="26"/>
                  </a:cxn>
                  <a:cxn ang="0">
                    <a:pos x="57" y="23"/>
                  </a:cxn>
                  <a:cxn ang="0">
                    <a:pos x="57" y="19"/>
                  </a:cxn>
                  <a:cxn ang="0">
                    <a:pos x="59" y="14"/>
                  </a:cxn>
                  <a:cxn ang="0">
                    <a:pos x="66" y="8"/>
                  </a:cxn>
                  <a:cxn ang="0">
                    <a:pos x="77" y="0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7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" y="1"/>
                  </a:cxn>
                  <a:cxn ang="0">
                    <a:pos x="18" y="5"/>
                  </a:cxn>
                  <a:cxn ang="0">
                    <a:pos x="37" y="12"/>
                  </a:cxn>
                  <a:cxn ang="0">
                    <a:pos x="58" y="24"/>
                  </a:cxn>
                  <a:cxn ang="0">
                    <a:pos x="78" y="44"/>
                  </a:cxn>
                  <a:cxn ang="0">
                    <a:pos x="96" y="71"/>
                  </a:cxn>
                  <a:cxn ang="0">
                    <a:pos x="107" y="108"/>
                  </a:cxn>
                  <a:cxn ang="0">
                    <a:pos x="109" y="156"/>
                  </a:cxn>
                  <a:cxn ang="0">
                    <a:pos x="105" y="156"/>
                  </a:cxn>
                  <a:cxn ang="0">
                    <a:pos x="99" y="156"/>
                  </a:cxn>
                  <a:cxn ang="0">
                    <a:pos x="93" y="156"/>
                  </a:cxn>
                  <a:cxn ang="0">
                    <a:pos x="87" y="154"/>
                  </a:cxn>
                  <a:cxn ang="0">
                    <a:pos x="81" y="153"/>
                  </a:cxn>
                  <a:cxn ang="0">
                    <a:pos x="74" y="150"/>
                  </a:cxn>
                  <a:cxn ang="0">
                    <a:pos x="66" y="145"/>
                  </a:cxn>
                  <a:cxn ang="0">
                    <a:pos x="58" y="139"/>
                  </a:cxn>
                  <a:cxn ang="0">
                    <a:pos x="53" y="126"/>
                  </a:cxn>
                  <a:cxn ang="0">
                    <a:pos x="53" y="111"/>
                  </a:cxn>
                  <a:cxn ang="0">
                    <a:pos x="56" y="96"/>
                  </a:cxn>
                  <a:cxn ang="0">
                    <a:pos x="59" y="80"/>
                  </a:cxn>
                  <a:cxn ang="0">
                    <a:pos x="56" y="62"/>
                  </a:cxn>
                  <a:cxn ang="0">
                    <a:pos x="48" y="43"/>
                  </a:cxn>
                  <a:cxn ang="0">
                    <a:pos x="31" y="23"/>
                  </a:cxn>
                  <a:cxn ang="0">
                    <a:pos x="0" y="0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8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/>
                <a:ahLst/>
                <a:cxnLst>
                  <a:cxn ang="0">
                    <a:pos x="31" y="0"/>
                  </a:cxn>
                  <a:cxn ang="0">
                    <a:pos x="20" y="38"/>
                  </a:cxn>
                  <a:cxn ang="0">
                    <a:pos x="15" y="62"/>
                  </a:cxn>
                  <a:cxn ang="0">
                    <a:pos x="11" y="79"/>
                  </a:cxn>
                  <a:cxn ang="0">
                    <a:pos x="0" y="94"/>
                  </a:cxn>
                  <a:cxn ang="0">
                    <a:pos x="12" y="88"/>
                  </a:cxn>
                  <a:cxn ang="0">
                    <a:pos x="23" y="80"/>
                  </a:cxn>
                  <a:cxn ang="0">
                    <a:pos x="32" y="69"/>
                  </a:cxn>
                  <a:cxn ang="0">
                    <a:pos x="40" y="57"/>
                  </a:cxn>
                  <a:cxn ang="0">
                    <a:pos x="45" y="44"/>
                  </a:cxn>
                  <a:cxn ang="0">
                    <a:pos x="46" y="30"/>
                  </a:cxn>
                  <a:cxn ang="0">
                    <a:pos x="42" y="15"/>
                  </a:cxn>
                  <a:cxn ang="0">
                    <a:pos x="31" y="0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9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" y="1"/>
                  </a:cxn>
                  <a:cxn ang="0">
                    <a:pos x="6" y="3"/>
                  </a:cxn>
                  <a:cxn ang="0">
                    <a:pos x="13" y="8"/>
                  </a:cxn>
                  <a:cxn ang="0">
                    <a:pos x="21" y="12"/>
                  </a:cxn>
                  <a:cxn ang="0">
                    <a:pos x="29" y="15"/>
                  </a:cxn>
                  <a:cxn ang="0">
                    <a:pos x="38" y="17"/>
                  </a:cxn>
                  <a:cxn ang="0">
                    <a:pos x="46" y="18"/>
                  </a:cxn>
                  <a:cxn ang="0">
                    <a:pos x="54" y="16"/>
                  </a:cxn>
                  <a:cxn ang="0">
                    <a:pos x="53" y="25"/>
                  </a:cxn>
                  <a:cxn ang="0">
                    <a:pos x="50" y="33"/>
                  </a:cxn>
                  <a:cxn ang="0">
                    <a:pos x="44" y="38"/>
                  </a:cxn>
                  <a:cxn ang="0">
                    <a:pos x="37" y="40"/>
                  </a:cxn>
                  <a:cxn ang="0">
                    <a:pos x="28" y="39"/>
                  </a:cxn>
                  <a:cxn ang="0">
                    <a:pos x="19" y="32"/>
                  </a:cxn>
                  <a:cxn ang="0">
                    <a:pos x="10" y="20"/>
                  </a:cxn>
                  <a:cxn ang="0">
                    <a:pos x="0" y="0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0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6"/>
                  </a:cxn>
                  <a:cxn ang="0">
                    <a:pos x="16" y="14"/>
                  </a:cxn>
                  <a:cxn ang="0">
                    <a:pos x="28" y="24"/>
                  </a:cxn>
                  <a:cxn ang="0">
                    <a:pos x="41" y="37"/>
                  </a:cxn>
                  <a:cxn ang="0">
                    <a:pos x="58" y="53"/>
                  </a:cxn>
                  <a:cxn ang="0">
                    <a:pos x="73" y="70"/>
                  </a:cxn>
                  <a:cxn ang="0">
                    <a:pos x="88" y="90"/>
                  </a:cxn>
                  <a:cxn ang="0">
                    <a:pos x="100" y="113"/>
                  </a:cxn>
                  <a:cxn ang="0">
                    <a:pos x="112" y="137"/>
                  </a:cxn>
                  <a:cxn ang="0">
                    <a:pos x="120" y="165"/>
                  </a:cxn>
                  <a:cxn ang="0">
                    <a:pos x="124" y="196"/>
                  </a:cxn>
                  <a:cxn ang="0">
                    <a:pos x="126" y="228"/>
                  </a:cxn>
                  <a:cxn ang="0">
                    <a:pos x="120" y="264"/>
                  </a:cxn>
                  <a:cxn ang="0">
                    <a:pos x="109" y="302"/>
                  </a:cxn>
                  <a:cxn ang="0">
                    <a:pos x="92" y="342"/>
                  </a:cxn>
                  <a:cxn ang="0">
                    <a:pos x="67" y="386"/>
                  </a:cxn>
                  <a:cxn ang="0">
                    <a:pos x="39" y="436"/>
                  </a:cxn>
                  <a:cxn ang="0">
                    <a:pos x="21" y="482"/>
                  </a:cxn>
                  <a:cxn ang="0">
                    <a:pos x="10" y="525"/>
                  </a:cxn>
                  <a:cxn ang="0">
                    <a:pos x="6" y="566"/>
                  </a:cxn>
                  <a:cxn ang="0">
                    <a:pos x="6" y="605"/>
                  </a:cxn>
                  <a:cxn ang="0">
                    <a:pos x="8" y="641"/>
                  </a:cxn>
                  <a:cxn ang="0">
                    <a:pos x="12" y="673"/>
                  </a:cxn>
                  <a:cxn ang="0">
                    <a:pos x="14" y="704"/>
                  </a:cxn>
                  <a:cxn ang="0">
                    <a:pos x="41" y="688"/>
                  </a:cxn>
                  <a:cxn ang="0">
                    <a:pos x="39" y="680"/>
                  </a:cxn>
                  <a:cxn ang="0">
                    <a:pos x="36" y="657"/>
                  </a:cxn>
                  <a:cxn ang="0">
                    <a:pos x="33" y="622"/>
                  </a:cxn>
                  <a:cxn ang="0">
                    <a:pos x="35" y="575"/>
                  </a:cxn>
                  <a:cxn ang="0">
                    <a:pos x="41" y="519"/>
                  </a:cxn>
                  <a:cxn ang="0">
                    <a:pos x="58" y="455"/>
                  </a:cxn>
                  <a:cxn ang="0">
                    <a:pos x="86" y="386"/>
                  </a:cxn>
                  <a:cxn ang="0">
                    <a:pos x="129" y="313"/>
                  </a:cxn>
                  <a:cxn ang="0">
                    <a:pos x="143" y="279"/>
                  </a:cxn>
                  <a:cxn ang="0">
                    <a:pos x="149" y="235"/>
                  </a:cxn>
                  <a:cxn ang="0">
                    <a:pos x="144" y="184"/>
                  </a:cxn>
                  <a:cxn ang="0">
                    <a:pos x="131" y="134"/>
                  </a:cxn>
                  <a:cxn ang="0">
                    <a:pos x="109" y="85"/>
                  </a:cxn>
                  <a:cxn ang="0">
                    <a:pos x="81" y="44"/>
                  </a:cxn>
                  <a:cxn ang="0">
                    <a:pos x="44" y="14"/>
                  </a:cxn>
                  <a:cxn ang="0">
                    <a:pos x="0" y="0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5131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/>
              <a:ahLst/>
              <a:cxnLst>
                <a:cxn ang="0">
                  <a:pos x="94" y="0"/>
                </a:cxn>
                <a:cxn ang="0">
                  <a:pos x="105" y="9"/>
                </a:cxn>
                <a:cxn ang="0">
                  <a:pos x="115" y="27"/>
                </a:cxn>
                <a:cxn ang="0">
                  <a:pos x="123" y="50"/>
                </a:cxn>
                <a:cxn ang="0">
                  <a:pos x="128" y="78"/>
                </a:cxn>
                <a:cxn ang="0">
                  <a:pos x="127" y="111"/>
                </a:cxn>
                <a:cxn ang="0">
                  <a:pos x="116" y="145"/>
                </a:cxn>
                <a:cxn ang="0">
                  <a:pos x="94" y="181"/>
                </a:cxn>
                <a:cxn ang="0">
                  <a:pos x="60" y="217"/>
                </a:cxn>
                <a:cxn ang="0">
                  <a:pos x="49" y="213"/>
                </a:cxn>
                <a:cxn ang="0">
                  <a:pos x="38" y="210"/>
                </a:cxn>
                <a:cxn ang="0">
                  <a:pos x="26" y="205"/>
                </a:cxn>
                <a:cxn ang="0">
                  <a:pos x="16" y="201"/>
                </a:cxn>
                <a:cxn ang="0">
                  <a:pos x="8" y="196"/>
                </a:cxn>
                <a:cxn ang="0">
                  <a:pos x="2" y="190"/>
                </a:cxn>
                <a:cxn ang="0">
                  <a:pos x="0" y="183"/>
                </a:cxn>
                <a:cxn ang="0">
                  <a:pos x="1" y="178"/>
                </a:cxn>
                <a:cxn ang="0">
                  <a:pos x="13" y="171"/>
                </a:cxn>
                <a:cxn ang="0">
                  <a:pos x="29" y="161"/>
                </a:cxn>
                <a:cxn ang="0">
                  <a:pos x="46" y="150"/>
                </a:cxn>
                <a:cxn ang="0">
                  <a:pos x="63" y="134"/>
                </a:cxn>
                <a:cxn ang="0">
                  <a:pos x="79" y="112"/>
                </a:cxn>
                <a:cxn ang="0">
                  <a:pos x="91" y="83"/>
                </a:cxn>
                <a:cxn ang="0">
                  <a:pos x="97" y="46"/>
                </a:cxn>
                <a:cxn ang="0">
                  <a:pos x="94" y="0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2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/>
              <a:ahLst/>
              <a:cxnLst>
                <a:cxn ang="0">
                  <a:pos x="891" y="1532"/>
                </a:cxn>
                <a:cxn ang="0">
                  <a:pos x="954" y="1452"/>
                </a:cxn>
                <a:cxn ang="0">
                  <a:pos x="1032" y="1338"/>
                </a:cxn>
                <a:cxn ang="0">
                  <a:pos x="1115" y="1188"/>
                </a:cxn>
                <a:cxn ang="0">
                  <a:pos x="1194" y="1023"/>
                </a:cxn>
                <a:cxn ang="0">
                  <a:pos x="1244" y="841"/>
                </a:cxn>
                <a:cxn ang="0">
                  <a:pos x="1259" y="647"/>
                </a:cxn>
                <a:cxn ang="0">
                  <a:pos x="1230" y="463"/>
                </a:cxn>
                <a:cxn ang="0">
                  <a:pos x="1140" y="294"/>
                </a:cxn>
                <a:cxn ang="0">
                  <a:pos x="1043" y="190"/>
                </a:cxn>
                <a:cxn ang="0">
                  <a:pos x="961" y="109"/>
                </a:cxn>
                <a:cxn ang="0">
                  <a:pos x="894" y="65"/>
                </a:cxn>
                <a:cxn ang="0">
                  <a:pos x="786" y="18"/>
                </a:cxn>
                <a:cxn ang="0">
                  <a:pos x="642" y="0"/>
                </a:cxn>
                <a:cxn ang="0">
                  <a:pos x="440" y="23"/>
                </a:cxn>
                <a:cxn ang="0">
                  <a:pos x="366" y="44"/>
                </a:cxn>
                <a:cxn ang="0">
                  <a:pos x="292" y="58"/>
                </a:cxn>
                <a:cxn ang="0">
                  <a:pos x="229" y="79"/>
                </a:cxn>
                <a:cxn ang="0">
                  <a:pos x="178" y="103"/>
                </a:cxn>
                <a:cxn ang="0">
                  <a:pos x="127" y="127"/>
                </a:cxn>
                <a:cxn ang="0">
                  <a:pos x="82" y="158"/>
                </a:cxn>
                <a:cxn ang="0">
                  <a:pos x="41" y="197"/>
                </a:cxn>
                <a:cxn ang="0">
                  <a:pos x="0" y="243"/>
                </a:cxn>
                <a:cxn ang="0">
                  <a:pos x="76" y="215"/>
                </a:cxn>
                <a:cxn ang="0">
                  <a:pos x="144" y="194"/>
                </a:cxn>
                <a:cxn ang="0">
                  <a:pos x="212" y="179"/>
                </a:cxn>
                <a:cxn ang="0">
                  <a:pos x="280" y="164"/>
                </a:cxn>
                <a:cxn ang="0">
                  <a:pos x="336" y="149"/>
                </a:cxn>
                <a:cxn ang="0">
                  <a:pos x="397" y="149"/>
                </a:cxn>
                <a:cxn ang="0">
                  <a:pos x="458" y="141"/>
                </a:cxn>
                <a:cxn ang="0">
                  <a:pos x="511" y="146"/>
                </a:cxn>
                <a:cxn ang="0">
                  <a:pos x="565" y="152"/>
                </a:cxn>
                <a:cxn ang="0">
                  <a:pos x="618" y="166"/>
                </a:cxn>
                <a:cxn ang="0">
                  <a:pos x="669" y="186"/>
                </a:cxn>
                <a:cxn ang="0">
                  <a:pos x="715" y="205"/>
                </a:cxn>
                <a:cxn ang="0">
                  <a:pos x="760" y="239"/>
                </a:cxn>
                <a:cxn ang="0">
                  <a:pos x="811" y="267"/>
                </a:cxn>
                <a:cxn ang="0">
                  <a:pos x="855" y="307"/>
                </a:cxn>
                <a:cxn ang="0">
                  <a:pos x="899" y="348"/>
                </a:cxn>
                <a:cxn ang="0">
                  <a:pos x="971" y="464"/>
                </a:cxn>
                <a:cxn ang="0">
                  <a:pos x="1016" y="606"/>
                </a:cxn>
                <a:cxn ang="0">
                  <a:pos x="1027" y="774"/>
                </a:cxn>
                <a:cxn ang="0">
                  <a:pos x="1022" y="939"/>
                </a:cxn>
                <a:cxn ang="0">
                  <a:pos x="1002" y="1117"/>
                </a:cxn>
                <a:cxn ang="0">
                  <a:pos x="966" y="1279"/>
                </a:cxn>
                <a:cxn ang="0">
                  <a:pos x="933" y="1421"/>
                </a:cxn>
                <a:cxn ang="0">
                  <a:pos x="891" y="1532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3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7" y="69"/>
                </a:cxn>
                <a:cxn ang="0">
                  <a:pos x="68" y="132"/>
                </a:cxn>
                <a:cxn ang="0">
                  <a:pos x="110" y="188"/>
                </a:cxn>
                <a:cxn ang="0">
                  <a:pos x="149" y="229"/>
                </a:cxn>
                <a:cxn ang="0">
                  <a:pos x="192" y="278"/>
                </a:cxn>
                <a:cxn ang="0">
                  <a:pos x="250" y="314"/>
                </a:cxn>
                <a:cxn ang="0">
                  <a:pos x="308" y="336"/>
                </a:cxn>
                <a:cxn ang="0">
                  <a:pos x="365" y="365"/>
                </a:cxn>
                <a:cxn ang="0">
                  <a:pos x="430" y="381"/>
                </a:cxn>
                <a:cxn ang="0">
                  <a:pos x="501" y="390"/>
                </a:cxn>
                <a:cxn ang="0">
                  <a:pos x="573" y="392"/>
                </a:cxn>
                <a:cxn ang="0">
                  <a:pos x="646" y="381"/>
                </a:cxn>
                <a:cxn ang="0">
                  <a:pos x="726" y="362"/>
                </a:cxn>
                <a:cxn ang="0">
                  <a:pos x="801" y="335"/>
                </a:cxn>
                <a:cxn ang="0">
                  <a:pos x="731" y="377"/>
                </a:cxn>
                <a:cxn ang="0">
                  <a:pos x="662" y="404"/>
                </a:cxn>
                <a:cxn ang="0">
                  <a:pos x="594" y="432"/>
                </a:cxn>
                <a:cxn ang="0">
                  <a:pos x="532" y="445"/>
                </a:cxn>
                <a:cxn ang="0">
                  <a:pos x="471" y="459"/>
                </a:cxn>
                <a:cxn ang="0">
                  <a:pos x="411" y="458"/>
                </a:cxn>
                <a:cxn ang="0">
                  <a:pos x="350" y="458"/>
                </a:cxn>
                <a:cxn ang="0">
                  <a:pos x="291" y="450"/>
                </a:cxn>
                <a:cxn ang="0">
                  <a:pos x="244" y="436"/>
                </a:cxn>
                <a:cxn ang="0">
                  <a:pos x="192" y="415"/>
                </a:cxn>
                <a:cxn ang="0">
                  <a:pos x="145" y="394"/>
                </a:cxn>
                <a:cxn ang="0">
                  <a:pos x="100" y="373"/>
                </a:cxn>
                <a:cxn ang="0">
                  <a:pos x="60" y="347"/>
                </a:cxn>
                <a:cxn ang="0">
                  <a:pos x="0" y="294"/>
                </a:cxn>
                <a:cxn ang="0">
                  <a:pos x="0" y="0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4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/>
              <a:ahLst/>
              <a:cxnLst>
                <a:cxn ang="0">
                  <a:pos x="75" y="0"/>
                </a:cxn>
                <a:cxn ang="0">
                  <a:pos x="0" y="25"/>
                </a:cxn>
                <a:cxn ang="0">
                  <a:pos x="3" y="26"/>
                </a:cxn>
                <a:cxn ang="0">
                  <a:pos x="14" y="29"/>
                </a:cxn>
                <a:cxn ang="0">
                  <a:pos x="29" y="36"/>
                </a:cxn>
                <a:cxn ang="0">
                  <a:pos x="46" y="47"/>
                </a:cxn>
                <a:cxn ang="0">
                  <a:pos x="66" y="62"/>
                </a:cxn>
                <a:cxn ang="0">
                  <a:pos x="84" y="80"/>
                </a:cxn>
                <a:cxn ang="0">
                  <a:pos x="102" y="103"/>
                </a:cxn>
                <a:cxn ang="0">
                  <a:pos x="116" y="132"/>
                </a:cxn>
                <a:cxn ang="0">
                  <a:pos x="117" y="120"/>
                </a:cxn>
                <a:cxn ang="0">
                  <a:pos x="115" y="107"/>
                </a:cxn>
                <a:cxn ang="0">
                  <a:pos x="108" y="90"/>
                </a:cxn>
                <a:cxn ang="0">
                  <a:pos x="99" y="74"/>
                </a:cxn>
                <a:cxn ang="0">
                  <a:pos x="89" y="58"/>
                </a:cxn>
                <a:cxn ang="0">
                  <a:pos x="78" y="45"/>
                </a:cxn>
                <a:cxn ang="0">
                  <a:pos x="67" y="36"/>
                </a:cxn>
                <a:cxn ang="0">
                  <a:pos x="58" y="32"/>
                </a:cxn>
                <a:cxn ang="0">
                  <a:pos x="69" y="29"/>
                </a:cxn>
                <a:cxn ang="0">
                  <a:pos x="79" y="28"/>
                </a:cxn>
                <a:cxn ang="0">
                  <a:pos x="89" y="26"/>
                </a:cxn>
                <a:cxn ang="0">
                  <a:pos x="98" y="25"/>
                </a:cxn>
                <a:cxn ang="0">
                  <a:pos x="105" y="24"/>
                </a:cxn>
                <a:cxn ang="0">
                  <a:pos x="109" y="22"/>
                </a:cxn>
                <a:cxn ang="0">
                  <a:pos x="113" y="21"/>
                </a:cxn>
                <a:cxn ang="0">
                  <a:pos x="114" y="21"/>
                </a:cxn>
                <a:cxn ang="0">
                  <a:pos x="75" y="0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5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/>
              <a:ahLst/>
              <a:cxnLst>
                <a:cxn ang="0">
                  <a:pos x="29" y="0"/>
                </a:cxn>
                <a:cxn ang="0">
                  <a:pos x="23" y="0"/>
                </a:cxn>
                <a:cxn ang="0">
                  <a:pos x="16" y="4"/>
                </a:cxn>
                <a:cxn ang="0">
                  <a:pos x="9" y="9"/>
                </a:cxn>
                <a:cxn ang="0">
                  <a:pos x="4" y="19"/>
                </a:cxn>
                <a:cxn ang="0">
                  <a:pos x="1" y="30"/>
                </a:cxn>
                <a:cxn ang="0">
                  <a:pos x="0" y="44"/>
                </a:cxn>
                <a:cxn ang="0">
                  <a:pos x="3" y="60"/>
                </a:cxn>
                <a:cxn ang="0">
                  <a:pos x="11" y="77"/>
                </a:cxn>
                <a:cxn ang="0">
                  <a:pos x="15" y="53"/>
                </a:cxn>
                <a:cxn ang="0">
                  <a:pos x="19" y="37"/>
                </a:cxn>
                <a:cxn ang="0">
                  <a:pos x="23" y="22"/>
                </a:cxn>
                <a:cxn ang="0">
                  <a:pos x="29" y="0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6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/>
              <a:ahLst/>
              <a:cxnLst>
                <a:cxn ang="0">
                  <a:pos x="784" y="1047"/>
                </a:cxn>
                <a:cxn ang="0">
                  <a:pos x="692" y="1011"/>
                </a:cxn>
                <a:cxn ang="0">
                  <a:pos x="607" y="945"/>
                </a:cxn>
                <a:cxn ang="0">
                  <a:pos x="517" y="861"/>
                </a:cxn>
                <a:cxn ang="0">
                  <a:pos x="432" y="776"/>
                </a:cxn>
                <a:cxn ang="0">
                  <a:pos x="350" y="677"/>
                </a:cxn>
                <a:cxn ang="0">
                  <a:pos x="266" y="563"/>
                </a:cxn>
                <a:cxn ang="0">
                  <a:pos x="188" y="447"/>
                </a:cxn>
                <a:cxn ang="0">
                  <a:pos x="122" y="325"/>
                </a:cxn>
                <a:cxn ang="0">
                  <a:pos x="65" y="211"/>
                </a:cxn>
                <a:cxn ang="0">
                  <a:pos x="21" y="101"/>
                </a:cxn>
                <a:cxn ang="0">
                  <a:pos x="0" y="0"/>
                </a:cxn>
                <a:cxn ang="0">
                  <a:pos x="109" y="217"/>
                </a:cxn>
                <a:cxn ang="0">
                  <a:pos x="209" y="378"/>
                </a:cxn>
                <a:cxn ang="0">
                  <a:pos x="294" y="500"/>
                </a:cxn>
                <a:cxn ang="0">
                  <a:pos x="373" y="590"/>
                </a:cxn>
                <a:cxn ang="0">
                  <a:pos x="441" y="661"/>
                </a:cxn>
                <a:cxn ang="0">
                  <a:pos x="506" y="713"/>
                </a:cxn>
                <a:cxn ang="0">
                  <a:pos x="564" y="754"/>
                </a:cxn>
                <a:cxn ang="0">
                  <a:pos x="620" y="801"/>
                </a:cxn>
                <a:cxn ang="0">
                  <a:pos x="754" y="899"/>
                </a:cxn>
                <a:cxn ang="0">
                  <a:pos x="925" y="977"/>
                </a:cxn>
                <a:cxn ang="0">
                  <a:pos x="1108" y="1047"/>
                </a:cxn>
                <a:cxn ang="0">
                  <a:pos x="784" y="10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5137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5138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9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0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141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5142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3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4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145" name="Group 25"/>
            <p:cNvGrpSpPr>
              <a:grpSpLocks/>
            </p:cNvGrpSpPr>
            <p:nvPr userDrawn="1"/>
          </p:nvGrpSpPr>
          <p:grpSpPr bwMode="auto">
            <a:xfrm rot="-1307516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5146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7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8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149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5150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51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52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153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515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5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5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515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107"/>
                </a:cxn>
                <a:cxn ang="0">
                  <a:pos x="37" y="262"/>
                </a:cxn>
                <a:cxn ang="0">
                  <a:pos x="83" y="410"/>
                </a:cxn>
                <a:cxn ang="0">
                  <a:pos x="149" y="546"/>
                </a:cxn>
                <a:cxn ang="0">
                  <a:pos x="237" y="666"/>
                </a:cxn>
                <a:cxn ang="0">
                  <a:pos x="338" y="764"/>
                </a:cxn>
                <a:cxn ang="0">
                  <a:pos x="450" y="838"/>
                </a:cxn>
                <a:cxn ang="0">
                  <a:pos x="579" y="879"/>
                </a:cxn>
                <a:cxn ang="0">
                  <a:pos x="714" y="886"/>
                </a:cxn>
                <a:cxn ang="0">
                  <a:pos x="862" y="851"/>
                </a:cxn>
                <a:cxn ang="0">
                  <a:pos x="784" y="856"/>
                </a:cxn>
                <a:cxn ang="0">
                  <a:pos x="700" y="835"/>
                </a:cxn>
                <a:cxn ang="0">
                  <a:pos x="621" y="794"/>
                </a:cxn>
                <a:cxn ang="0">
                  <a:pos x="542" y="728"/>
                </a:cxn>
                <a:cxn ang="0">
                  <a:pos x="466" y="649"/>
                </a:cxn>
                <a:cxn ang="0">
                  <a:pos x="397" y="557"/>
                </a:cxn>
                <a:cxn ang="0">
                  <a:pos x="334" y="454"/>
                </a:cxn>
                <a:cxn ang="0">
                  <a:pos x="279" y="339"/>
                </a:cxn>
                <a:cxn ang="0">
                  <a:pos x="238" y="225"/>
                </a:cxn>
                <a:cxn ang="0">
                  <a:pos x="205" y="105"/>
                </a:cxn>
                <a:cxn ang="0">
                  <a:pos x="184" y="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5"/>
                </a:cxn>
                <a:cxn ang="0">
                  <a:pos x="3" y="50"/>
                </a:cxn>
                <a:cxn ang="0">
                  <a:pos x="6" y="75"/>
                </a:cxn>
                <a:cxn ang="0">
                  <a:pos x="11" y="98"/>
                </a:cxn>
                <a:cxn ang="0">
                  <a:pos x="18" y="119"/>
                </a:cxn>
                <a:cxn ang="0">
                  <a:pos x="27" y="141"/>
                </a:cxn>
                <a:cxn ang="0">
                  <a:pos x="38" y="161"/>
                </a:cxn>
                <a:cxn ang="0">
                  <a:pos x="51" y="178"/>
                </a:cxn>
                <a:cxn ang="0">
                  <a:pos x="67" y="194"/>
                </a:cxn>
                <a:cxn ang="0">
                  <a:pos x="86" y="208"/>
                </a:cxn>
                <a:cxn ang="0">
                  <a:pos x="106" y="219"/>
                </a:cxn>
                <a:cxn ang="0">
                  <a:pos x="131" y="228"/>
                </a:cxn>
                <a:cxn ang="0">
                  <a:pos x="158" y="234"/>
                </a:cxn>
                <a:cxn ang="0">
                  <a:pos x="188" y="237"/>
                </a:cxn>
                <a:cxn ang="0">
                  <a:pos x="220" y="236"/>
                </a:cxn>
                <a:cxn ang="0">
                  <a:pos x="257" y="232"/>
                </a:cxn>
                <a:cxn ang="0">
                  <a:pos x="224" y="227"/>
                </a:cxn>
                <a:cxn ang="0">
                  <a:pos x="195" y="220"/>
                </a:cxn>
                <a:cxn ang="0">
                  <a:pos x="170" y="212"/>
                </a:cxn>
                <a:cxn ang="0">
                  <a:pos x="148" y="204"/>
                </a:cxn>
                <a:cxn ang="0">
                  <a:pos x="128" y="193"/>
                </a:cxn>
                <a:cxn ang="0">
                  <a:pos x="112" y="182"/>
                </a:cxn>
                <a:cxn ang="0">
                  <a:pos x="97" y="169"/>
                </a:cxn>
                <a:cxn ang="0">
                  <a:pos x="84" y="155"/>
                </a:cxn>
                <a:cxn ang="0">
                  <a:pos x="72" y="141"/>
                </a:cxn>
                <a:cxn ang="0">
                  <a:pos x="61" y="125"/>
                </a:cxn>
                <a:cxn ang="0">
                  <a:pos x="52" y="107"/>
                </a:cxn>
                <a:cxn ang="0">
                  <a:pos x="43" y="88"/>
                </a:cxn>
                <a:cxn ang="0">
                  <a:pos x="33" y="69"/>
                </a:cxn>
                <a:cxn ang="0">
                  <a:pos x="23" y="47"/>
                </a:cxn>
                <a:cxn ang="0">
                  <a:pos x="12" y="24"/>
                </a:cxn>
                <a:cxn ang="0">
                  <a:pos x="0" y="0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/>
              <a:ahLst/>
              <a:cxnLst>
                <a:cxn ang="0">
                  <a:pos x="77" y="0"/>
                </a:cxn>
                <a:cxn ang="0">
                  <a:pos x="124" y="108"/>
                </a:cxn>
                <a:cxn ang="0">
                  <a:pos x="120" y="107"/>
                </a:cxn>
                <a:cxn ang="0">
                  <a:pos x="107" y="105"/>
                </a:cxn>
                <a:cxn ang="0">
                  <a:pos x="89" y="101"/>
                </a:cxn>
                <a:cxn ang="0">
                  <a:pos x="68" y="99"/>
                </a:cxn>
                <a:cxn ang="0">
                  <a:pos x="45" y="97"/>
                </a:cxn>
                <a:cxn ang="0">
                  <a:pos x="25" y="98"/>
                </a:cxn>
                <a:cxn ang="0">
                  <a:pos x="9" y="102"/>
                </a:cxn>
                <a:cxn ang="0">
                  <a:pos x="0" y="110"/>
                </a:cxn>
                <a:cxn ang="0">
                  <a:pos x="4" y="98"/>
                </a:cxn>
                <a:cxn ang="0">
                  <a:pos x="8" y="89"/>
                </a:cxn>
                <a:cxn ang="0">
                  <a:pos x="16" y="82"/>
                </a:cxn>
                <a:cxn ang="0">
                  <a:pos x="25" y="76"/>
                </a:cxn>
                <a:cxn ang="0">
                  <a:pos x="36" y="72"/>
                </a:cxn>
                <a:cxn ang="0">
                  <a:pos x="47" y="71"/>
                </a:cxn>
                <a:cxn ang="0">
                  <a:pos x="59" y="71"/>
                </a:cxn>
                <a:cxn ang="0">
                  <a:pos x="72" y="74"/>
                </a:cxn>
                <a:cxn ang="0">
                  <a:pos x="73" y="71"/>
                </a:cxn>
                <a:cxn ang="0">
                  <a:pos x="70" y="56"/>
                </a:cxn>
                <a:cxn ang="0">
                  <a:pos x="67" y="38"/>
                </a:cxn>
                <a:cxn ang="0">
                  <a:pos x="65" y="30"/>
                </a:cxn>
                <a:cxn ang="0">
                  <a:pos x="63" y="30"/>
                </a:cxn>
                <a:cxn ang="0">
                  <a:pos x="61" y="29"/>
                </a:cxn>
                <a:cxn ang="0">
                  <a:pos x="59" y="26"/>
                </a:cxn>
                <a:cxn ang="0">
                  <a:pos x="57" y="23"/>
                </a:cxn>
                <a:cxn ang="0">
                  <a:pos x="57" y="19"/>
                </a:cxn>
                <a:cxn ang="0">
                  <a:pos x="59" y="14"/>
                </a:cxn>
                <a:cxn ang="0">
                  <a:pos x="66" y="8"/>
                </a:cxn>
                <a:cxn ang="0">
                  <a:pos x="77" y="0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6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/>
              <a:ahLst/>
              <a:cxnLst>
                <a:cxn ang="0">
                  <a:pos x="31" y="0"/>
                </a:cxn>
                <a:cxn ang="0">
                  <a:pos x="20" y="38"/>
                </a:cxn>
                <a:cxn ang="0">
                  <a:pos x="15" y="62"/>
                </a:cxn>
                <a:cxn ang="0">
                  <a:pos x="11" y="79"/>
                </a:cxn>
                <a:cxn ang="0">
                  <a:pos x="0" y="94"/>
                </a:cxn>
                <a:cxn ang="0">
                  <a:pos x="12" y="88"/>
                </a:cxn>
                <a:cxn ang="0">
                  <a:pos x="23" y="80"/>
                </a:cxn>
                <a:cxn ang="0">
                  <a:pos x="32" y="69"/>
                </a:cxn>
                <a:cxn ang="0">
                  <a:pos x="40" y="57"/>
                </a:cxn>
                <a:cxn ang="0">
                  <a:pos x="45" y="44"/>
                </a:cxn>
                <a:cxn ang="0">
                  <a:pos x="46" y="30"/>
                </a:cxn>
                <a:cxn ang="0">
                  <a:pos x="42" y="15"/>
                </a:cxn>
                <a:cxn ang="0">
                  <a:pos x="31" y="0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6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/>
              <a:ahLst/>
              <a:cxnLst>
                <a:cxn ang="0">
                  <a:pos x="124" y="0"/>
                </a:cxn>
                <a:cxn ang="0">
                  <a:pos x="113" y="9"/>
                </a:cxn>
                <a:cxn ang="0">
                  <a:pos x="99" y="25"/>
                </a:cxn>
                <a:cxn ang="0">
                  <a:pos x="81" y="41"/>
                </a:cxn>
                <a:cxn ang="0">
                  <a:pos x="63" y="54"/>
                </a:cxn>
                <a:cxn ang="0">
                  <a:pos x="41" y="66"/>
                </a:cxn>
                <a:cxn ang="0">
                  <a:pos x="22" y="74"/>
                </a:cxn>
                <a:cxn ang="0">
                  <a:pos x="0" y="75"/>
                </a:cxn>
                <a:cxn ang="0">
                  <a:pos x="10" y="96"/>
                </a:cxn>
                <a:cxn ang="0">
                  <a:pos x="23" y="113"/>
                </a:cxn>
                <a:cxn ang="0">
                  <a:pos x="41" y="121"/>
                </a:cxn>
                <a:cxn ang="0">
                  <a:pos x="60" y="121"/>
                </a:cxn>
                <a:cxn ang="0">
                  <a:pos x="83" y="111"/>
                </a:cxn>
                <a:cxn ang="0">
                  <a:pos x="101" y="88"/>
                </a:cxn>
                <a:cxn ang="0">
                  <a:pos x="116" y="53"/>
                </a:cxn>
                <a:cxn ang="0">
                  <a:pos x="124" y="0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6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6"/>
                </a:cxn>
                <a:cxn ang="0">
                  <a:pos x="16" y="14"/>
                </a:cxn>
                <a:cxn ang="0">
                  <a:pos x="28" y="24"/>
                </a:cxn>
                <a:cxn ang="0">
                  <a:pos x="41" y="37"/>
                </a:cxn>
                <a:cxn ang="0">
                  <a:pos x="58" y="53"/>
                </a:cxn>
                <a:cxn ang="0">
                  <a:pos x="73" y="70"/>
                </a:cxn>
                <a:cxn ang="0">
                  <a:pos x="88" y="90"/>
                </a:cxn>
                <a:cxn ang="0">
                  <a:pos x="100" y="113"/>
                </a:cxn>
                <a:cxn ang="0">
                  <a:pos x="112" y="137"/>
                </a:cxn>
                <a:cxn ang="0">
                  <a:pos x="120" y="165"/>
                </a:cxn>
                <a:cxn ang="0">
                  <a:pos x="124" y="196"/>
                </a:cxn>
                <a:cxn ang="0">
                  <a:pos x="126" y="228"/>
                </a:cxn>
                <a:cxn ang="0">
                  <a:pos x="120" y="264"/>
                </a:cxn>
                <a:cxn ang="0">
                  <a:pos x="109" y="302"/>
                </a:cxn>
                <a:cxn ang="0">
                  <a:pos x="92" y="342"/>
                </a:cxn>
                <a:cxn ang="0">
                  <a:pos x="67" y="386"/>
                </a:cxn>
                <a:cxn ang="0">
                  <a:pos x="39" y="436"/>
                </a:cxn>
                <a:cxn ang="0">
                  <a:pos x="21" y="482"/>
                </a:cxn>
                <a:cxn ang="0">
                  <a:pos x="10" y="525"/>
                </a:cxn>
                <a:cxn ang="0">
                  <a:pos x="6" y="566"/>
                </a:cxn>
                <a:cxn ang="0">
                  <a:pos x="6" y="605"/>
                </a:cxn>
                <a:cxn ang="0">
                  <a:pos x="8" y="641"/>
                </a:cxn>
                <a:cxn ang="0">
                  <a:pos x="12" y="673"/>
                </a:cxn>
                <a:cxn ang="0">
                  <a:pos x="14" y="704"/>
                </a:cxn>
                <a:cxn ang="0">
                  <a:pos x="41" y="688"/>
                </a:cxn>
                <a:cxn ang="0">
                  <a:pos x="39" y="680"/>
                </a:cxn>
                <a:cxn ang="0">
                  <a:pos x="36" y="657"/>
                </a:cxn>
                <a:cxn ang="0">
                  <a:pos x="33" y="622"/>
                </a:cxn>
                <a:cxn ang="0">
                  <a:pos x="35" y="575"/>
                </a:cxn>
                <a:cxn ang="0">
                  <a:pos x="41" y="519"/>
                </a:cxn>
                <a:cxn ang="0">
                  <a:pos x="58" y="455"/>
                </a:cxn>
                <a:cxn ang="0">
                  <a:pos x="86" y="386"/>
                </a:cxn>
                <a:cxn ang="0">
                  <a:pos x="129" y="313"/>
                </a:cxn>
                <a:cxn ang="0">
                  <a:pos x="143" y="279"/>
                </a:cxn>
                <a:cxn ang="0">
                  <a:pos x="149" y="235"/>
                </a:cxn>
                <a:cxn ang="0">
                  <a:pos x="144" y="184"/>
                </a:cxn>
                <a:cxn ang="0">
                  <a:pos x="131" y="134"/>
                </a:cxn>
                <a:cxn ang="0">
                  <a:pos x="109" y="85"/>
                </a:cxn>
                <a:cxn ang="0">
                  <a:pos x="81" y="44"/>
                </a:cxn>
                <a:cxn ang="0">
                  <a:pos x="44" y="14"/>
                </a:cxn>
                <a:cxn ang="0">
                  <a:pos x="0" y="0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6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6" y="12"/>
                </a:cxn>
                <a:cxn ang="0">
                  <a:pos x="0" y="132"/>
                </a:cxn>
                <a:cxn ang="0">
                  <a:pos x="0" y="0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64" name="Rectangle 4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65" name="Rectangle 4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66" name="Rectangle 4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2B7DBD2-32B7-41BE-B758-6FE012A941A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</p:spPr>
        <p:txBody>
          <a:bodyPr/>
          <a:lstStyle>
            <a:lvl1pPr>
              <a:defRPr sz="52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BB70D6-43E1-42B0-A11E-F0C521188F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6F1772-A601-40C9-9867-A3AF7459D5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C63028-1FEF-4CD2-BFAB-D81FCAB067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0084EB-FE6B-48DE-8C6C-06643517E2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EE54F4-ACC7-435D-8C78-64D767CC8C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0F095F-9D54-48D9-85FA-AFA6BD76BB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90BC9C-ECA0-4F01-993D-DE462F9908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3EB03A-14DF-4AB0-B414-D402F749D1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E5F495-F8F1-456F-971B-5DB2040ED5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C1ABE5-A9CB-4610-9E6E-64F4AE89DC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4099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/>
              <a:ahLst/>
              <a:cxnLst>
                <a:cxn ang="0">
                  <a:pos x="5" y="32"/>
                </a:cxn>
                <a:cxn ang="0">
                  <a:pos x="189" y="26"/>
                </a:cxn>
                <a:cxn ang="0">
                  <a:pos x="309" y="66"/>
                </a:cxn>
                <a:cxn ang="0">
                  <a:pos x="357" y="98"/>
                </a:cxn>
                <a:cxn ang="0">
                  <a:pos x="413" y="162"/>
                </a:cxn>
                <a:cxn ang="0">
                  <a:pos x="437" y="250"/>
                </a:cxn>
                <a:cxn ang="0">
                  <a:pos x="397" y="530"/>
                </a:cxn>
                <a:cxn ang="0">
                  <a:pos x="341" y="634"/>
                </a:cxn>
                <a:cxn ang="0">
                  <a:pos x="173" y="714"/>
                </a:cxn>
                <a:cxn ang="0">
                  <a:pos x="77" y="730"/>
                </a:cxn>
                <a:cxn ang="0">
                  <a:pos x="69" y="802"/>
                </a:cxn>
                <a:cxn ang="0">
                  <a:pos x="7" y="788"/>
                </a:cxn>
                <a:cxn ang="0">
                  <a:pos x="5" y="751"/>
                </a:cxn>
                <a:cxn ang="0">
                  <a:pos x="37" y="722"/>
                </a:cxn>
                <a:cxn ang="0">
                  <a:pos x="5" y="670"/>
                </a:cxn>
                <a:cxn ang="0">
                  <a:pos x="5" y="32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000"/>
              </a:schemeClr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4100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410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/>
              <a:ahLst/>
              <a:cxnLst>
                <a:cxn ang="0">
                  <a:pos x="14" y="416"/>
                </a:cxn>
                <a:cxn ang="0">
                  <a:pos x="14" y="272"/>
                </a:cxn>
                <a:cxn ang="0">
                  <a:pos x="102" y="144"/>
                </a:cxn>
                <a:cxn ang="0">
                  <a:pos x="150" y="96"/>
                </a:cxn>
                <a:cxn ang="0">
                  <a:pos x="198" y="64"/>
                </a:cxn>
                <a:cxn ang="0">
                  <a:pos x="350" y="0"/>
                </a:cxn>
                <a:cxn ang="0">
                  <a:pos x="534" y="8"/>
                </a:cxn>
                <a:cxn ang="0">
                  <a:pos x="662" y="96"/>
                </a:cxn>
                <a:cxn ang="0">
                  <a:pos x="710" y="200"/>
                </a:cxn>
                <a:cxn ang="0">
                  <a:pos x="702" y="400"/>
                </a:cxn>
                <a:cxn ang="0">
                  <a:pos x="678" y="448"/>
                </a:cxn>
                <a:cxn ang="0">
                  <a:pos x="550" y="632"/>
                </a:cxn>
                <a:cxn ang="0">
                  <a:pos x="518" y="656"/>
                </a:cxn>
                <a:cxn ang="0">
                  <a:pos x="470" y="664"/>
                </a:cxn>
                <a:cxn ang="0">
                  <a:pos x="518" y="680"/>
                </a:cxn>
                <a:cxn ang="0">
                  <a:pos x="566" y="696"/>
                </a:cxn>
                <a:cxn ang="0">
                  <a:pos x="574" y="720"/>
                </a:cxn>
                <a:cxn ang="0">
                  <a:pos x="526" y="736"/>
                </a:cxn>
                <a:cxn ang="0">
                  <a:pos x="502" y="752"/>
                </a:cxn>
                <a:cxn ang="0">
                  <a:pos x="454" y="768"/>
                </a:cxn>
                <a:cxn ang="0">
                  <a:pos x="438" y="712"/>
                </a:cxn>
                <a:cxn ang="0">
                  <a:pos x="246" y="688"/>
                </a:cxn>
                <a:cxn ang="0">
                  <a:pos x="134" y="648"/>
                </a:cxn>
                <a:cxn ang="0">
                  <a:pos x="110" y="624"/>
                </a:cxn>
                <a:cxn ang="0">
                  <a:pos x="78" y="576"/>
                </a:cxn>
                <a:cxn ang="0">
                  <a:pos x="54" y="464"/>
                </a:cxn>
                <a:cxn ang="0">
                  <a:pos x="30" y="408"/>
                </a:cxn>
                <a:cxn ang="0">
                  <a:pos x="22" y="384"/>
                </a:cxn>
                <a:cxn ang="0">
                  <a:pos x="14" y="416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410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4106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/>
                <a:ahLst/>
                <a:cxnLst>
                  <a:cxn ang="0">
                    <a:pos x="46" y="210"/>
                  </a:cxn>
                  <a:cxn ang="0">
                    <a:pos x="37" y="198"/>
                  </a:cxn>
                  <a:cxn ang="0">
                    <a:pos x="26" y="181"/>
                  </a:cxn>
                  <a:cxn ang="0">
                    <a:pos x="15" y="159"/>
                  </a:cxn>
                  <a:cxn ang="0">
                    <a:pos x="5" y="135"/>
                  </a:cxn>
                  <a:cxn ang="0">
                    <a:pos x="0" y="109"/>
                  </a:cxn>
                  <a:cxn ang="0">
                    <a:pos x="1" y="82"/>
                  </a:cxn>
                  <a:cxn ang="0">
                    <a:pos x="9" y="57"/>
                  </a:cxn>
                  <a:cxn ang="0">
                    <a:pos x="27" y="35"/>
                  </a:cxn>
                  <a:cxn ang="0">
                    <a:pos x="45" y="22"/>
                  </a:cxn>
                  <a:cxn ang="0">
                    <a:pos x="60" y="12"/>
                  </a:cxn>
                  <a:cxn ang="0">
                    <a:pos x="72" y="7"/>
                  </a:cxn>
                  <a:cxn ang="0">
                    <a:pos x="81" y="5"/>
                  </a:cxn>
                  <a:cxn ang="0">
                    <a:pos x="88" y="5"/>
                  </a:cxn>
                  <a:cxn ang="0">
                    <a:pos x="104" y="0"/>
                  </a:cxn>
                  <a:cxn ang="0">
                    <a:pos x="148" y="8"/>
                  </a:cxn>
                  <a:cxn ang="0">
                    <a:pos x="160" y="12"/>
                  </a:cxn>
                  <a:cxn ang="0">
                    <a:pos x="172" y="15"/>
                  </a:cxn>
                  <a:cxn ang="0">
                    <a:pos x="182" y="19"/>
                  </a:cxn>
                  <a:cxn ang="0">
                    <a:pos x="190" y="23"/>
                  </a:cxn>
                  <a:cxn ang="0">
                    <a:pos x="198" y="27"/>
                  </a:cxn>
                  <a:cxn ang="0">
                    <a:pos x="205" y="32"/>
                  </a:cxn>
                  <a:cxn ang="0">
                    <a:pos x="211" y="38"/>
                  </a:cxn>
                  <a:cxn ang="0">
                    <a:pos x="217" y="45"/>
                  </a:cxn>
                  <a:cxn ang="0">
                    <a:pos x="205" y="40"/>
                  </a:cxn>
                  <a:cxn ang="0">
                    <a:pos x="194" y="36"/>
                  </a:cxn>
                  <a:cxn ang="0">
                    <a:pos x="183" y="33"/>
                  </a:cxn>
                  <a:cxn ang="0">
                    <a:pos x="172" y="30"/>
                  </a:cxn>
                  <a:cxn ang="0">
                    <a:pos x="163" y="27"/>
                  </a:cxn>
                  <a:cxn ang="0">
                    <a:pos x="153" y="26"/>
                  </a:cxn>
                  <a:cxn ang="0">
                    <a:pos x="143" y="24"/>
                  </a:cxn>
                  <a:cxn ang="0">
                    <a:pos x="134" y="24"/>
                  </a:cxn>
                  <a:cxn ang="0">
                    <a:pos x="125" y="24"/>
                  </a:cxn>
                  <a:cxn ang="0">
                    <a:pos x="116" y="25"/>
                  </a:cxn>
                  <a:cxn ang="0">
                    <a:pos x="107" y="27"/>
                  </a:cxn>
                  <a:cxn ang="0">
                    <a:pos x="99" y="29"/>
                  </a:cxn>
                  <a:cxn ang="0">
                    <a:pos x="91" y="33"/>
                  </a:cxn>
                  <a:cxn ang="0">
                    <a:pos x="82" y="36"/>
                  </a:cxn>
                  <a:cxn ang="0">
                    <a:pos x="74" y="41"/>
                  </a:cxn>
                  <a:cxn ang="0">
                    <a:pos x="66" y="46"/>
                  </a:cxn>
                  <a:cxn ang="0">
                    <a:pos x="52" y="61"/>
                  </a:cxn>
                  <a:cxn ang="0">
                    <a:pos x="42" y="80"/>
                  </a:cxn>
                  <a:cxn ang="0">
                    <a:pos x="37" y="103"/>
                  </a:cxn>
                  <a:cxn ang="0">
                    <a:pos x="35" y="126"/>
                  </a:cxn>
                  <a:cxn ang="0">
                    <a:pos x="35" y="151"/>
                  </a:cxn>
                  <a:cxn ang="0">
                    <a:pos x="38" y="174"/>
                  </a:cxn>
                  <a:cxn ang="0">
                    <a:pos x="41" y="194"/>
                  </a:cxn>
                  <a:cxn ang="0">
                    <a:pos x="46" y="210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7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/>
                <a:ahLst/>
                <a:cxnLst>
                  <a:cxn ang="0">
                    <a:pos x="109" y="0"/>
                  </a:cxn>
                  <a:cxn ang="0">
                    <a:pos x="112" y="2"/>
                  </a:cxn>
                  <a:cxn ang="0">
                    <a:pos x="118" y="8"/>
                  </a:cxn>
                  <a:cxn ang="0">
                    <a:pos x="127" y="18"/>
                  </a:cxn>
                  <a:cxn ang="0">
                    <a:pos x="137" y="33"/>
                  </a:cxn>
                  <a:cxn ang="0">
                    <a:pos x="145" y="52"/>
                  </a:cxn>
                  <a:cxn ang="0">
                    <a:pos x="150" y="76"/>
                  </a:cxn>
                  <a:cxn ang="0">
                    <a:pos x="150" y="105"/>
                  </a:cxn>
                  <a:cxn ang="0">
                    <a:pos x="144" y="139"/>
                  </a:cxn>
                  <a:cxn ang="0">
                    <a:pos x="140" y="149"/>
                  </a:cxn>
                  <a:cxn ang="0">
                    <a:pos x="136" y="157"/>
                  </a:cxn>
                  <a:cxn ang="0">
                    <a:pos x="131" y="165"/>
                  </a:cxn>
                  <a:cxn ang="0">
                    <a:pos x="125" y="173"/>
                  </a:cxn>
                  <a:cxn ang="0">
                    <a:pos x="117" y="180"/>
                  </a:cxn>
                  <a:cxn ang="0">
                    <a:pos x="110" y="185"/>
                  </a:cxn>
                  <a:cxn ang="0">
                    <a:pos x="102" y="191"/>
                  </a:cxn>
                  <a:cxn ang="0">
                    <a:pos x="92" y="195"/>
                  </a:cxn>
                  <a:cxn ang="0">
                    <a:pos x="82" y="197"/>
                  </a:cxn>
                  <a:cxn ang="0">
                    <a:pos x="72" y="200"/>
                  </a:cxn>
                  <a:cxn ang="0">
                    <a:pos x="61" y="201"/>
                  </a:cxn>
                  <a:cxn ang="0">
                    <a:pos x="49" y="201"/>
                  </a:cxn>
                  <a:cxn ang="0">
                    <a:pos x="37" y="200"/>
                  </a:cxn>
                  <a:cxn ang="0">
                    <a:pos x="25" y="197"/>
                  </a:cxn>
                  <a:cxn ang="0">
                    <a:pos x="12" y="193"/>
                  </a:cxn>
                  <a:cxn ang="0">
                    <a:pos x="0" y="188"/>
                  </a:cxn>
                  <a:cxn ang="0">
                    <a:pos x="11" y="195"/>
                  </a:cxn>
                  <a:cxn ang="0">
                    <a:pos x="22" y="200"/>
                  </a:cxn>
                  <a:cxn ang="0">
                    <a:pos x="33" y="205"/>
                  </a:cxn>
                  <a:cxn ang="0">
                    <a:pos x="43" y="208"/>
                  </a:cxn>
                  <a:cxn ang="0">
                    <a:pos x="53" y="211"/>
                  </a:cxn>
                  <a:cxn ang="0">
                    <a:pos x="63" y="212"/>
                  </a:cxn>
                  <a:cxn ang="0">
                    <a:pos x="73" y="213"/>
                  </a:cxn>
                  <a:cxn ang="0">
                    <a:pos x="83" y="213"/>
                  </a:cxn>
                  <a:cxn ang="0">
                    <a:pos x="91" y="212"/>
                  </a:cxn>
                  <a:cxn ang="0">
                    <a:pos x="100" y="210"/>
                  </a:cxn>
                  <a:cxn ang="0">
                    <a:pos x="108" y="208"/>
                  </a:cxn>
                  <a:cxn ang="0">
                    <a:pos x="116" y="206"/>
                  </a:cxn>
                  <a:cxn ang="0">
                    <a:pos x="123" y="203"/>
                  </a:cxn>
                  <a:cxn ang="0">
                    <a:pos x="130" y="199"/>
                  </a:cxn>
                  <a:cxn ang="0">
                    <a:pos x="136" y="195"/>
                  </a:cxn>
                  <a:cxn ang="0">
                    <a:pos x="142" y="191"/>
                  </a:cxn>
                  <a:cxn ang="0">
                    <a:pos x="158" y="176"/>
                  </a:cxn>
                  <a:cxn ang="0">
                    <a:pos x="169" y="161"/>
                  </a:cxn>
                  <a:cxn ang="0">
                    <a:pos x="176" y="144"/>
                  </a:cxn>
                  <a:cxn ang="0">
                    <a:pos x="179" y="128"/>
                  </a:cxn>
                  <a:cxn ang="0">
                    <a:pos x="181" y="111"/>
                  </a:cxn>
                  <a:cxn ang="0">
                    <a:pos x="181" y="95"/>
                  </a:cxn>
                  <a:cxn ang="0">
                    <a:pos x="182" y="79"/>
                  </a:cxn>
                  <a:cxn ang="0">
                    <a:pos x="173" y="46"/>
                  </a:cxn>
                  <a:cxn ang="0">
                    <a:pos x="156" y="21"/>
                  </a:cxn>
                  <a:cxn ang="0">
                    <a:pos x="151" y="18"/>
                  </a:cxn>
                  <a:cxn ang="0">
                    <a:pos x="147" y="15"/>
                  </a:cxn>
                  <a:cxn ang="0">
                    <a:pos x="142" y="13"/>
                  </a:cxn>
                  <a:cxn ang="0">
                    <a:pos x="138" y="11"/>
                  </a:cxn>
                  <a:cxn ang="0">
                    <a:pos x="132" y="9"/>
                  </a:cxn>
                  <a:cxn ang="0">
                    <a:pos x="126" y="6"/>
                  </a:cxn>
                  <a:cxn ang="0">
                    <a:pos x="119" y="3"/>
                  </a:cxn>
                  <a:cxn ang="0">
                    <a:pos x="109" y="0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8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/>
                <a:ahLst/>
                <a:cxnLst>
                  <a:cxn ang="0">
                    <a:pos x="94" y="0"/>
                  </a:cxn>
                  <a:cxn ang="0">
                    <a:pos x="105" y="9"/>
                  </a:cxn>
                  <a:cxn ang="0">
                    <a:pos x="115" y="27"/>
                  </a:cxn>
                  <a:cxn ang="0">
                    <a:pos x="123" y="50"/>
                  </a:cxn>
                  <a:cxn ang="0">
                    <a:pos x="128" y="78"/>
                  </a:cxn>
                  <a:cxn ang="0">
                    <a:pos x="127" y="111"/>
                  </a:cxn>
                  <a:cxn ang="0">
                    <a:pos x="116" y="145"/>
                  </a:cxn>
                  <a:cxn ang="0">
                    <a:pos x="94" y="181"/>
                  </a:cxn>
                  <a:cxn ang="0">
                    <a:pos x="60" y="217"/>
                  </a:cxn>
                  <a:cxn ang="0">
                    <a:pos x="49" y="213"/>
                  </a:cxn>
                  <a:cxn ang="0">
                    <a:pos x="38" y="210"/>
                  </a:cxn>
                  <a:cxn ang="0">
                    <a:pos x="26" y="205"/>
                  </a:cxn>
                  <a:cxn ang="0">
                    <a:pos x="16" y="201"/>
                  </a:cxn>
                  <a:cxn ang="0">
                    <a:pos x="8" y="196"/>
                  </a:cxn>
                  <a:cxn ang="0">
                    <a:pos x="2" y="190"/>
                  </a:cxn>
                  <a:cxn ang="0">
                    <a:pos x="0" y="183"/>
                  </a:cxn>
                  <a:cxn ang="0">
                    <a:pos x="1" y="178"/>
                  </a:cxn>
                  <a:cxn ang="0">
                    <a:pos x="13" y="171"/>
                  </a:cxn>
                  <a:cxn ang="0">
                    <a:pos x="29" y="161"/>
                  </a:cxn>
                  <a:cxn ang="0">
                    <a:pos x="46" y="150"/>
                  </a:cxn>
                  <a:cxn ang="0">
                    <a:pos x="63" y="134"/>
                  </a:cxn>
                  <a:cxn ang="0">
                    <a:pos x="79" y="112"/>
                  </a:cxn>
                  <a:cxn ang="0">
                    <a:pos x="91" y="83"/>
                  </a:cxn>
                  <a:cxn ang="0">
                    <a:pos x="97" y="46"/>
                  </a:cxn>
                  <a:cxn ang="0">
                    <a:pos x="94" y="0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09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/>
                <a:ahLst/>
                <a:cxnLst>
                  <a:cxn ang="0">
                    <a:pos x="75" y="0"/>
                  </a:cxn>
                  <a:cxn ang="0">
                    <a:pos x="0" y="25"/>
                  </a:cxn>
                  <a:cxn ang="0">
                    <a:pos x="3" y="26"/>
                  </a:cxn>
                  <a:cxn ang="0">
                    <a:pos x="14" y="29"/>
                  </a:cxn>
                  <a:cxn ang="0">
                    <a:pos x="29" y="36"/>
                  </a:cxn>
                  <a:cxn ang="0">
                    <a:pos x="46" y="47"/>
                  </a:cxn>
                  <a:cxn ang="0">
                    <a:pos x="66" y="62"/>
                  </a:cxn>
                  <a:cxn ang="0">
                    <a:pos x="84" y="80"/>
                  </a:cxn>
                  <a:cxn ang="0">
                    <a:pos x="102" y="103"/>
                  </a:cxn>
                  <a:cxn ang="0">
                    <a:pos x="116" y="132"/>
                  </a:cxn>
                  <a:cxn ang="0">
                    <a:pos x="117" y="120"/>
                  </a:cxn>
                  <a:cxn ang="0">
                    <a:pos x="115" y="107"/>
                  </a:cxn>
                  <a:cxn ang="0">
                    <a:pos x="108" y="90"/>
                  </a:cxn>
                  <a:cxn ang="0">
                    <a:pos x="99" y="74"/>
                  </a:cxn>
                  <a:cxn ang="0">
                    <a:pos x="89" y="58"/>
                  </a:cxn>
                  <a:cxn ang="0">
                    <a:pos x="78" y="45"/>
                  </a:cxn>
                  <a:cxn ang="0">
                    <a:pos x="67" y="36"/>
                  </a:cxn>
                  <a:cxn ang="0">
                    <a:pos x="58" y="32"/>
                  </a:cxn>
                  <a:cxn ang="0">
                    <a:pos x="69" y="29"/>
                  </a:cxn>
                  <a:cxn ang="0">
                    <a:pos x="79" y="28"/>
                  </a:cxn>
                  <a:cxn ang="0">
                    <a:pos x="89" y="26"/>
                  </a:cxn>
                  <a:cxn ang="0">
                    <a:pos x="98" y="25"/>
                  </a:cxn>
                  <a:cxn ang="0">
                    <a:pos x="105" y="24"/>
                  </a:cxn>
                  <a:cxn ang="0">
                    <a:pos x="109" y="22"/>
                  </a:cxn>
                  <a:cxn ang="0">
                    <a:pos x="113" y="21"/>
                  </a:cxn>
                  <a:cxn ang="0">
                    <a:pos x="114" y="21"/>
                  </a:cxn>
                  <a:cxn ang="0">
                    <a:pos x="75" y="0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0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/>
                <a:ahLst/>
                <a:cxnLst>
                  <a:cxn ang="0">
                    <a:pos x="29" y="0"/>
                  </a:cxn>
                  <a:cxn ang="0">
                    <a:pos x="23" y="0"/>
                  </a:cxn>
                  <a:cxn ang="0">
                    <a:pos x="16" y="4"/>
                  </a:cxn>
                  <a:cxn ang="0">
                    <a:pos x="9" y="9"/>
                  </a:cxn>
                  <a:cxn ang="0">
                    <a:pos x="4" y="19"/>
                  </a:cxn>
                  <a:cxn ang="0">
                    <a:pos x="1" y="30"/>
                  </a:cxn>
                  <a:cxn ang="0">
                    <a:pos x="0" y="44"/>
                  </a:cxn>
                  <a:cxn ang="0">
                    <a:pos x="3" y="60"/>
                  </a:cxn>
                  <a:cxn ang="0">
                    <a:pos x="11" y="77"/>
                  </a:cxn>
                  <a:cxn ang="0">
                    <a:pos x="15" y="53"/>
                  </a:cxn>
                  <a:cxn ang="0">
                    <a:pos x="19" y="37"/>
                  </a:cxn>
                  <a:cxn ang="0">
                    <a:pos x="23" y="22"/>
                  </a:cxn>
                  <a:cxn ang="0">
                    <a:pos x="29" y="0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4111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4112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/>
                  <a:ahLst/>
                  <a:cxnLst>
                    <a:cxn ang="0">
                      <a:pos x="12" y="44"/>
                    </a:cxn>
                    <a:cxn ang="0">
                      <a:pos x="6" y="72"/>
                    </a:cxn>
                    <a:cxn ang="0">
                      <a:pos x="3" y="99"/>
                    </a:cxn>
                    <a:cxn ang="0">
                      <a:pos x="0" y="125"/>
                    </a:cxn>
                    <a:cxn ang="0">
                      <a:pos x="0" y="151"/>
                    </a:cxn>
                    <a:cxn ang="0">
                      <a:pos x="3" y="180"/>
                    </a:cxn>
                    <a:cxn ang="0">
                      <a:pos x="7" y="211"/>
                    </a:cxn>
                    <a:cxn ang="0">
                      <a:pos x="16" y="247"/>
                    </a:cxn>
                    <a:cxn ang="0">
                      <a:pos x="29" y="287"/>
                    </a:cxn>
                    <a:cxn ang="0">
                      <a:pos x="43" y="325"/>
                    </a:cxn>
                    <a:cxn ang="0">
                      <a:pos x="61" y="364"/>
                    </a:cxn>
                    <a:cxn ang="0">
                      <a:pos x="83" y="406"/>
                    </a:cxn>
                    <a:cxn ang="0">
                      <a:pos x="106" y="446"/>
                    </a:cxn>
                    <a:cxn ang="0">
                      <a:pos x="132" y="483"/>
                    </a:cxn>
                    <a:cxn ang="0">
                      <a:pos x="157" y="516"/>
                    </a:cxn>
                    <a:cxn ang="0">
                      <a:pos x="182" y="544"/>
                    </a:cxn>
                    <a:cxn ang="0">
                      <a:pos x="207" y="564"/>
                    </a:cxn>
                    <a:cxn ang="0">
                      <a:pos x="160" y="501"/>
                    </a:cxn>
                    <a:cxn ang="0">
                      <a:pos x="127" y="448"/>
                    </a:cxn>
                    <a:cxn ang="0">
                      <a:pos x="103" y="405"/>
                    </a:cxn>
                    <a:cxn ang="0">
                      <a:pos x="87" y="368"/>
                    </a:cxn>
                    <a:cxn ang="0">
                      <a:pos x="75" y="337"/>
                    </a:cxn>
                    <a:cxn ang="0">
                      <a:pos x="68" y="309"/>
                    </a:cxn>
                    <a:cxn ang="0">
                      <a:pos x="63" y="285"/>
                    </a:cxn>
                    <a:cxn ang="0">
                      <a:pos x="56" y="261"/>
                    </a:cxn>
                    <a:cxn ang="0">
                      <a:pos x="44" y="205"/>
                    </a:cxn>
                    <a:cxn ang="0">
                      <a:pos x="41" y="140"/>
                    </a:cxn>
                    <a:cxn ang="0">
                      <a:pos x="43" y="68"/>
                    </a:cxn>
                    <a:cxn ang="0">
                      <a:pos x="50" y="0"/>
                    </a:cxn>
                    <a:cxn ang="0">
                      <a:pos x="12" y="44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13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14" y="55"/>
                    </a:cxn>
                    <a:cxn ang="0">
                      <a:pos x="22" y="101"/>
                    </a:cxn>
                    <a:cxn ang="0">
                      <a:pos x="24" y="159"/>
                    </a:cxn>
                    <a:cxn ang="0">
                      <a:pos x="19" y="232"/>
                    </a:cxn>
                    <a:cxn ang="0">
                      <a:pos x="45" y="217"/>
                    </a:cxn>
                    <a:cxn ang="0">
                      <a:pos x="47" y="178"/>
                    </a:cxn>
                    <a:cxn ang="0">
                      <a:pos x="47" y="140"/>
                    </a:cxn>
                    <a:cxn ang="0">
                      <a:pos x="45" y="103"/>
                    </a:cxn>
                    <a:cxn ang="0">
                      <a:pos x="41" y="71"/>
                    </a:cxn>
                    <a:cxn ang="0">
                      <a:pos x="36" y="52"/>
                    </a:cxn>
                    <a:cxn ang="0">
                      <a:pos x="29" y="34"/>
                    </a:cxn>
                    <a:cxn ang="0">
                      <a:pos x="22" y="17"/>
                    </a:cxn>
                    <a:cxn ang="0">
                      <a:pos x="13" y="0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14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/>
                  <a:ahLst/>
                  <a:cxnLst>
                    <a:cxn ang="0">
                      <a:pos x="87" y="22"/>
                    </a:cxn>
                    <a:cxn ang="0">
                      <a:pos x="77" y="17"/>
                    </a:cxn>
                    <a:cxn ang="0">
                      <a:pos x="68" y="12"/>
                    </a:cxn>
                    <a:cxn ang="0">
                      <a:pos x="58" y="7"/>
                    </a:cxn>
                    <a:cxn ang="0">
                      <a:pos x="47" y="5"/>
                    </a:cxn>
                    <a:cxn ang="0">
                      <a:pos x="37" y="3"/>
                    </a:cxn>
                    <a:cxn ang="0">
                      <a:pos x="26" y="2"/>
                    </a:cxn>
                    <a:cxn ang="0">
                      <a:pos x="13" y="0"/>
                    </a:cxn>
                    <a:cxn ang="0">
                      <a:pos x="0" y="2"/>
                    </a:cxn>
                    <a:cxn ang="0">
                      <a:pos x="6" y="6"/>
                    </a:cxn>
                    <a:cxn ang="0">
                      <a:pos x="14" y="10"/>
                    </a:cxn>
                    <a:cxn ang="0">
                      <a:pos x="22" y="14"/>
                    </a:cxn>
                    <a:cxn ang="0">
                      <a:pos x="33" y="18"/>
                    </a:cxn>
                    <a:cxn ang="0">
                      <a:pos x="42" y="22"/>
                    </a:cxn>
                    <a:cxn ang="0">
                      <a:pos x="52" y="27"/>
                    </a:cxn>
                    <a:cxn ang="0">
                      <a:pos x="64" y="33"/>
                    </a:cxn>
                    <a:cxn ang="0">
                      <a:pos x="74" y="40"/>
                    </a:cxn>
                    <a:cxn ang="0">
                      <a:pos x="87" y="22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4115" name="Group 19"/>
            <p:cNvGrpSpPr>
              <a:grpSpLocks/>
            </p:cNvGrpSpPr>
            <p:nvPr/>
          </p:nvGrpSpPr>
          <p:grpSpPr bwMode="auto">
            <a:xfrm rot="-15351438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4116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7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18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119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4120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21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22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123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4124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/>
                <a:ahLst/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25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/>
                <a:ahLst/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26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27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/>
              <a:ahLst/>
              <a:cxnLst>
                <a:cxn ang="0">
                  <a:pos x="1" y="392"/>
                </a:cxn>
                <a:cxn ang="0">
                  <a:pos x="3" y="252"/>
                </a:cxn>
                <a:cxn ang="0">
                  <a:pos x="21" y="210"/>
                </a:cxn>
                <a:cxn ang="0">
                  <a:pos x="29" y="182"/>
                </a:cxn>
                <a:cxn ang="0">
                  <a:pos x="39" y="154"/>
                </a:cxn>
                <a:cxn ang="0">
                  <a:pos x="51" y="138"/>
                </a:cxn>
                <a:cxn ang="0">
                  <a:pos x="111" y="74"/>
                </a:cxn>
                <a:cxn ang="0">
                  <a:pos x="169" y="30"/>
                </a:cxn>
                <a:cxn ang="0">
                  <a:pos x="225" y="10"/>
                </a:cxn>
                <a:cxn ang="0">
                  <a:pos x="249" y="4"/>
                </a:cxn>
                <a:cxn ang="0">
                  <a:pos x="265" y="0"/>
                </a:cxn>
                <a:cxn ang="0">
                  <a:pos x="357" y="2"/>
                </a:cxn>
                <a:cxn ang="0">
                  <a:pos x="385" y="6"/>
                </a:cxn>
                <a:cxn ang="0">
                  <a:pos x="489" y="40"/>
                </a:cxn>
                <a:cxn ang="0">
                  <a:pos x="619" y="128"/>
                </a:cxn>
                <a:cxn ang="0">
                  <a:pos x="653" y="178"/>
                </a:cxn>
                <a:cxn ang="0">
                  <a:pos x="693" y="322"/>
                </a:cxn>
                <a:cxn ang="0">
                  <a:pos x="687" y="434"/>
                </a:cxn>
                <a:cxn ang="0">
                  <a:pos x="665" y="538"/>
                </a:cxn>
                <a:cxn ang="0">
                  <a:pos x="639" y="564"/>
                </a:cxn>
                <a:cxn ang="0">
                  <a:pos x="631" y="580"/>
                </a:cxn>
                <a:cxn ang="0">
                  <a:pos x="607" y="588"/>
                </a:cxn>
                <a:cxn ang="0">
                  <a:pos x="473" y="664"/>
                </a:cxn>
                <a:cxn ang="0">
                  <a:pos x="449" y="678"/>
                </a:cxn>
                <a:cxn ang="0">
                  <a:pos x="405" y="684"/>
                </a:cxn>
                <a:cxn ang="0">
                  <a:pos x="375" y="690"/>
                </a:cxn>
                <a:cxn ang="0">
                  <a:pos x="267" y="684"/>
                </a:cxn>
                <a:cxn ang="0">
                  <a:pos x="259" y="722"/>
                </a:cxn>
                <a:cxn ang="0">
                  <a:pos x="241" y="756"/>
                </a:cxn>
                <a:cxn ang="0">
                  <a:pos x="185" y="728"/>
                </a:cxn>
                <a:cxn ang="0">
                  <a:pos x="163" y="720"/>
                </a:cxn>
                <a:cxn ang="0">
                  <a:pos x="151" y="716"/>
                </a:cxn>
                <a:cxn ang="0">
                  <a:pos x="195" y="674"/>
                </a:cxn>
                <a:cxn ang="0">
                  <a:pos x="211" y="644"/>
                </a:cxn>
                <a:cxn ang="0">
                  <a:pos x="209" y="626"/>
                </a:cxn>
                <a:cxn ang="0">
                  <a:pos x="195" y="620"/>
                </a:cxn>
                <a:cxn ang="0">
                  <a:pos x="165" y="596"/>
                </a:cxn>
                <a:cxn ang="0">
                  <a:pos x="99" y="534"/>
                </a:cxn>
                <a:cxn ang="0">
                  <a:pos x="61" y="506"/>
                </a:cxn>
                <a:cxn ang="0">
                  <a:pos x="23" y="470"/>
                </a:cxn>
                <a:cxn ang="0">
                  <a:pos x="7" y="434"/>
                </a:cxn>
                <a:cxn ang="0">
                  <a:pos x="5" y="396"/>
                </a:cxn>
                <a:cxn ang="0">
                  <a:pos x="1" y="392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000"/>
              </a:schemeClr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8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1"/>
                </a:cxn>
                <a:cxn ang="0">
                  <a:pos x="18" y="5"/>
                </a:cxn>
                <a:cxn ang="0">
                  <a:pos x="37" y="12"/>
                </a:cxn>
                <a:cxn ang="0">
                  <a:pos x="58" y="24"/>
                </a:cxn>
                <a:cxn ang="0">
                  <a:pos x="78" y="44"/>
                </a:cxn>
                <a:cxn ang="0">
                  <a:pos x="96" y="71"/>
                </a:cxn>
                <a:cxn ang="0">
                  <a:pos x="107" y="108"/>
                </a:cxn>
                <a:cxn ang="0">
                  <a:pos x="109" y="156"/>
                </a:cxn>
                <a:cxn ang="0">
                  <a:pos x="105" y="156"/>
                </a:cxn>
                <a:cxn ang="0">
                  <a:pos x="99" y="156"/>
                </a:cxn>
                <a:cxn ang="0">
                  <a:pos x="93" y="156"/>
                </a:cxn>
                <a:cxn ang="0">
                  <a:pos x="87" y="154"/>
                </a:cxn>
                <a:cxn ang="0">
                  <a:pos x="81" y="153"/>
                </a:cxn>
                <a:cxn ang="0">
                  <a:pos x="74" y="150"/>
                </a:cxn>
                <a:cxn ang="0">
                  <a:pos x="66" y="145"/>
                </a:cxn>
                <a:cxn ang="0">
                  <a:pos x="58" y="139"/>
                </a:cxn>
                <a:cxn ang="0">
                  <a:pos x="53" y="126"/>
                </a:cxn>
                <a:cxn ang="0">
                  <a:pos x="53" y="111"/>
                </a:cxn>
                <a:cxn ang="0">
                  <a:pos x="56" y="96"/>
                </a:cxn>
                <a:cxn ang="0">
                  <a:pos x="59" y="80"/>
                </a:cxn>
                <a:cxn ang="0">
                  <a:pos x="56" y="62"/>
                </a:cxn>
                <a:cxn ang="0">
                  <a:pos x="48" y="43"/>
                </a:cxn>
                <a:cxn ang="0">
                  <a:pos x="31" y="23"/>
                </a:cxn>
                <a:cxn ang="0">
                  <a:pos x="0" y="0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9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" y="1"/>
                </a:cxn>
                <a:cxn ang="0">
                  <a:pos x="6" y="3"/>
                </a:cxn>
                <a:cxn ang="0">
                  <a:pos x="13" y="8"/>
                </a:cxn>
                <a:cxn ang="0">
                  <a:pos x="21" y="12"/>
                </a:cxn>
                <a:cxn ang="0">
                  <a:pos x="29" y="15"/>
                </a:cxn>
                <a:cxn ang="0">
                  <a:pos x="38" y="17"/>
                </a:cxn>
                <a:cxn ang="0">
                  <a:pos x="46" y="18"/>
                </a:cxn>
                <a:cxn ang="0">
                  <a:pos x="54" y="16"/>
                </a:cxn>
                <a:cxn ang="0">
                  <a:pos x="53" y="25"/>
                </a:cxn>
                <a:cxn ang="0">
                  <a:pos x="50" y="33"/>
                </a:cxn>
                <a:cxn ang="0">
                  <a:pos x="44" y="38"/>
                </a:cxn>
                <a:cxn ang="0">
                  <a:pos x="37" y="40"/>
                </a:cxn>
                <a:cxn ang="0">
                  <a:pos x="28" y="39"/>
                </a:cxn>
                <a:cxn ang="0">
                  <a:pos x="19" y="32"/>
                </a:cxn>
                <a:cxn ang="0">
                  <a:pos x="10" y="20"/>
                </a:cxn>
                <a:cxn ang="0">
                  <a:pos x="0" y="0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0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8"/>
                </a:cxn>
                <a:cxn ang="0">
                  <a:pos x="15" y="19"/>
                </a:cxn>
                <a:cxn ang="0">
                  <a:pos x="26" y="33"/>
                </a:cxn>
                <a:cxn ang="0">
                  <a:pos x="38" y="51"/>
                </a:cxn>
                <a:cxn ang="0">
                  <a:pos x="54" y="72"/>
                </a:cxn>
                <a:cxn ang="0">
                  <a:pos x="67" y="94"/>
                </a:cxn>
                <a:cxn ang="0">
                  <a:pos x="79" y="119"/>
                </a:cxn>
                <a:cxn ang="0">
                  <a:pos x="87" y="146"/>
                </a:cxn>
                <a:cxn ang="0">
                  <a:pos x="94" y="175"/>
                </a:cxn>
                <a:cxn ang="0">
                  <a:pos x="91" y="209"/>
                </a:cxn>
                <a:cxn ang="0">
                  <a:pos x="118" y="209"/>
                </a:cxn>
                <a:cxn ang="0">
                  <a:pos x="117" y="177"/>
                </a:cxn>
                <a:cxn ang="0">
                  <a:pos x="104" y="119"/>
                </a:cxn>
                <a:cxn ang="0">
                  <a:pos x="82" y="69"/>
                </a:cxn>
                <a:cxn ang="0">
                  <a:pos x="47" y="27"/>
                </a:cxn>
                <a:cxn ang="0">
                  <a:pos x="0" y="0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1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/>
              <a:ahLst/>
              <a:cxnLst>
                <a:cxn ang="0">
                  <a:pos x="103" y="0"/>
                </a:cxn>
                <a:cxn ang="0">
                  <a:pos x="130" y="128"/>
                </a:cxn>
                <a:cxn ang="0">
                  <a:pos x="125" y="126"/>
                </a:cxn>
                <a:cxn ang="0">
                  <a:pos x="111" y="121"/>
                </a:cxn>
                <a:cxn ang="0">
                  <a:pos x="92" y="111"/>
                </a:cxn>
                <a:cxn ang="0">
                  <a:pos x="68" y="103"/>
                </a:cxn>
                <a:cxn ang="0">
                  <a:pos x="41" y="94"/>
                </a:cxn>
                <a:cxn ang="0">
                  <a:pos x="19" y="90"/>
                </a:cxn>
                <a:cxn ang="0">
                  <a:pos x="0" y="93"/>
                </a:cxn>
                <a:cxn ang="0">
                  <a:pos x="0" y="72"/>
                </a:cxn>
                <a:cxn ang="0">
                  <a:pos x="12" y="70"/>
                </a:cxn>
                <a:cxn ang="0">
                  <a:pos x="24" y="66"/>
                </a:cxn>
                <a:cxn ang="0">
                  <a:pos x="38" y="66"/>
                </a:cxn>
                <a:cxn ang="0">
                  <a:pos x="51" y="67"/>
                </a:cxn>
                <a:cxn ang="0">
                  <a:pos x="65" y="70"/>
                </a:cxn>
                <a:cxn ang="0">
                  <a:pos x="78" y="78"/>
                </a:cxn>
                <a:cxn ang="0">
                  <a:pos x="81" y="74"/>
                </a:cxn>
                <a:cxn ang="0">
                  <a:pos x="81" y="58"/>
                </a:cxn>
                <a:cxn ang="0">
                  <a:pos x="82" y="37"/>
                </a:cxn>
                <a:cxn ang="0">
                  <a:pos x="82" y="29"/>
                </a:cxn>
                <a:cxn ang="0">
                  <a:pos x="80" y="29"/>
                </a:cxn>
                <a:cxn ang="0">
                  <a:pos x="77" y="27"/>
                </a:cxn>
                <a:cxn ang="0">
                  <a:pos x="76" y="22"/>
                </a:cxn>
                <a:cxn ang="0">
                  <a:pos x="75" y="19"/>
                </a:cxn>
                <a:cxn ang="0">
                  <a:pos x="76" y="15"/>
                </a:cxn>
                <a:cxn ang="0">
                  <a:pos x="79" y="10"/>
                </a:cxn>
                <a:cxn ang="0">
                  <a:pos x="89" y="6"/>
                </a:cxn>
                <a:cxn ang="0">
                  <a:pos x="103" y="0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2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/>
              <a:ahLst/>
              <a:cxnLst>
                <a:cxn ang="0">
                  <a:pos x="37" y="0"/>
                </a:cxn>
                <a:cxn ang="0">
                  <a:pos x="15" y="37"/>
                </a:cxn>
                <a:cxn ang="0">
                  <a:pos x="0" y="59"/>
                </a:cxn>
                <a:cxn ang="0">
                  <a:pos x="0" y="86"/>
                </a:cxn>
                <a:cxn ang="0">
                  <a:pos x="8" y="82"/>
                </a:cxn>
                <a:cxn ang="0">
                  <a:pos x="20" y="73"/>
                </a:cxn>
                <a:cxn ang="0">
                  <a:pos x="33" y="63"/>
                </a:cxn>
                <a:cxn ang="0">
                  <a:pos x="42" y="51"/>
                </a:cxn>
                <a:cxn ang="0">
                  <a:pos x="47" y="36"/>
                </a:cxn>
                <a:cxn ang="0">
                  <a:pos x="46" y="19"/>
                </a:cxn>
                <a:cxn ang="0">
                  <a:pos x="37" y="0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3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/>
              <a:ahLst/>
              <a:cxnLst>
                <a:cxn ang="0">
                  <a:pos x="0" y="13"/>
                </a:cxn>
                <a:cxn ang="0">
                  <a:pos x="41" y="4"/>
                </a:cxn>
                <a:cxn ang="0">
                  <a:pos x="101" y="0"/>
                </a:cxn>
                <a:cxn ang="0">
                  <a:pos x="170" y="4"/>
                </a:cxn>
                <a:cxn ang="0">
                  <a:pos x="248" y="21"/>
                </a:cxn>
                <a:cxn ang="0">
                  <a:pos x="323" y="50"/>
                </a:cxn>
                <a:cxn ang="0">
                  <a:pos x="382" y="90"/>
                </a:cxn>
                <a:cxn ang="0">
                  <a:pos x="428" y="141"/>
                </a:cxn>
                <a:cxn ang="0">
                  <a:pos x="463" y="199"/>
                </a:cxn>
                <a:cxn ang="0">
                  <a:pos x="485" y="262"/>
                </a:cxn>
                <a:cxn ang="0">
                  <a:pos x="496" y="327"/>
                </a:cxn>
                <a:cxn ang="0">
                  <a:pos x="497" y="396"/>
                </a:cxn>
                <a:cxn ang="0">
                  <a:pos x="487" y="462"/>
                </a:cxn>
                <a:cxn ang="0">
                  <a:pos x="470" y="527"/>
                </a:cxn>
                <a:cxn ang="0">
                  <a:pos x="443" y="586"/>
                </a:cxn>
                <a:cxn ang="0">
                  <a:pos x="406" y="639"/>
                </a:cxn>
                <a:cxn ang="0">
                  <a:pos x="364" y="683"/>
                </a:cxn>
                <a:cxn ang="0">
                  <a:pos x="315" y="715"/>
                </a:cxn>
                <a:cxn ang="0">
                  <a:pos x="259" y="736"/>
                </a:cxn>
                <a:cxn ang="0">
                  <a:pos x="198" y="740"/>
                </a:cxn>
                <a:cxn ang="0">
                  <a:pos x="131" y="727"/>
                </a:cxn>
                <a:cxn ang="0">
                  <a:pos x="167" y="728"/>
                </a:cxn>
                <a:cxn ang="0">
                  <a:pos x="204" y="718"/>
                </a:cxn>
                <a:cxn ang="0">
                  <a:pos x="238" y="700"/>
                </a:cxn>
                <a:cxn ang="0">
                  <a:pos x="272" y="670"/>
                </a:cxn>
                <a:cxn ang="0">
                  <a:pos x="304" y="635"/>
                </a:cxn>
                <a:cxn ang="0">
                  <a:pos x="333" y="594"/>
                </a:cxn>
                <a:cxn ang="0">
                  <a:pos x="358" y="549"/>
                </a:cxn>
                <a:cxn ang="0">
                  <a:pos x="381" y="500"/>
                </a:cxn>
                <a:cxn ang="0">
                  <a:pos x="396" y="449"/>
                </a:cxn>
                <a:cxn ang="0">
                  <a:pos x="408" y="397"/>
                </a:cxn>
                <a:cxn ang="0">
                  <a:pos x="414" y="346"/>
                </a:cxn>
                <a:cxn ang="0">
                  <a:pos x="412" y="296"/>
                </a:cxn>
                <a:cxn ang="0">
                  <a:pos x="402" y="251"/>
                </a:cxn>
                <a:cxn ang="0">
                  <a:pos x="384" y="208"/>
                </a:cxn>
                <a:cxn ang="0">
                  <a:pos x="357" y="172"/>
                </a:cxn>
                <a:cxn ang="0">
                  <a:pos x="320" y="142"/>
                </a:cxn>
                <a:cxn ang="0">
                  <a:pos x="260" y="107"/>
                </a:cxn>
                <a:cxn ang="0">
                  <a:pos x="203" y="82"/>
                </a:cxn>
                <a:cxn ang="0">
                  <a:pos x="154" y="65"/>
                </a:cxn>
                <a:cxn ang="0">
                  <a:pos x="108" y="56"/>
                </a:cxn>
                <a:cxn ang="0">
                  <a:pos x="68" y="55"/>
                </a:cxn>
                <a:cxn ang="0">
                  <a:pos x="32" y="61"/>
                </a:cxn>
                <a:cxn ang="0">
                  <a:pos x="0" y="70"/>
                </a:cxn>
                <a:cxn ang="0">
                  <a:pos x="0" y="13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4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5"/>
                </a:cxn>
                <a:cxn ang="0">
                  <a:pos x="3" y="50"/>
                </a:cxn>
                <a:cxn ang="0">
                  <a:pos x="6" y="75"/>
                </a:cxn>
                <a:cxn ang="0">
                  <a:pos x="11" y="98"/>
                </a:cxn>
                <a:cxn ang="0">
                  <a:pos x="18" y="119"/>
                </a:cxn>
                <a:cxn ang="0">
                  <a:pos x="27" y="141"/>
                </a:cxn>
                <a:cxn ang="0">
                  <a:pos x="38" y="161"/>
                </a:cxn>
                <a:cxn ang="0">
                  <a:pos x="51" y="178"/>
                </a:cxn>
                <a:cxn ang="0">
                  <a:pos x="67" y="194"/>
                </a:cxn>
                <a:cxn ang="0">
                  <a:pos x="86" y="208"/>
                </a:cxn>
                <a:cxn ang="0">
                  <a:pos x="106" y="219"/>
                </a:cxn>
                <a:cxn ang="0">
                  <a:pos x="131" y="228"/>
                </a:cxn>
                <a:cxn ang="0">
                  <a:pos x="158" y="234"/>
                </a:cxn>
                <a:cxn ang="0">
                  <a:pos x="188" y="237"/>
                </a:cxn>
                <a:cxn ang="0">
                  <a:pos x="220" y="236"/>
                </a:cxn>
                <a:cxn ang="0">
                  <a:pos x="257" y="232"/>
                </a:cxn>
                <a:cxn ang="0">
                  <a:pos x="224" y="227"/>
                </a:cxn>
                <a:cxn ang="0">
                  <a:pos x="195" y="220"/>
                </a:cxn>
                <a:cxn ang="0">
                  <a:pos x="170" y="212"/>
                </a:cxn>
                <a:cxn ang="0">
                  <a:pos x="148" y="204"/>
                </a:cxn>
                <a:cxn ang="0">
                  <a:pos x="128" y="193"/>
                </a:cxn>
                <a:cxn ang="0">
                  <a:pos x="112" y="182"/>
                </a:cxn>
                <a:cxn ang="0">
                  <a:pos x="97" y="169"/>
                </a:cxn>
                <a:cxn ang="0">
                  <a:pos x="84" y="155"/>
                </a:cxn>
                <a:cxn ang="0">
                  <a:pos x="72" y="141"/>
                </a:cxn>
                <a:cxn ang="0">
                  <a:pos x="61" y="125"/>
                </a:cxn>
                <a:cxn ang="0">
                  <a:pos x="52" y="107"/>
                </a:cxn>
                <a:cxn ang="0">
                  <a:pos x="43" y="88"/>
                </a:cxn>
                <a:cxn ang="0">
                  <a:pos x="33" y="69"/>
                </a:cxn>
                <a:cxn ang="0">
                  <a:pos x="23" y="47"/>
                </a:cxn>
                <a:cxn ang="0">
                  <a:pos x="12" y="24"/>
                </a:cxn>
                <a:cxn ang="0">
                  <a:pos x="0" y="0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5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/>
              <a:ahLst/>
              <a:cxnLst>
                <a:cxn ang="0">
                  <a:pos x="77" y="0"/>
                </a:cxn>
                <a:cxn ang="0">
                  <a:pos x="124" y="108"/>
                </a:cxn>
                <a:cxn ang="0">
                  <a:pos x="120" y="107"/>
                </a:cxn>
                <a:cxn ang="0">
                  <a:pos x="107" y="105"/>
                </a:cxn>
                <a:cxn ang="0">
                  <a:pos x="89" y="101"/>
                </a:cxn>
                <a:cxn ang="0">
                  <a:pos x="68" y="99"/>
                </a:cxn>
                <a:cxn ang="0">
                  <a:pos x="45" y="97"/>
                </a:cxn>
                <a:cxn ang="0">
                  <a:pos x="25" y="98"/>
                </a:cxn>
                <a:cxn ang="0">
                  <a:pos x="9" y="102"/>
                </a:cxn>
                <a:cxn ang="0">
                  <a:pos x="0" y="110"/>
                </a:cxn>
                <a:cxn ang="0">
                  <a:pos x="4" y="98"/>
                </a:cxn>
                <a:cxn ang="0">
                  <a:pos x="8" y="89"/>
                </a:cxn>
                <a:cxn ang="0">
                  <a:pos x="16" y="82"/>
                </a:cxn>
                <a:cxn ang="0">
                  <a:pos x="25" y="76"/>
                </a:cxn>
                <a:cxn ang="0">
                  <a:pos x="36" y="72"/>
                </a:cxn>
                <a:cxn ang="0">
                  <a:pos x="47" y="71"/>
                </a:cxn>
                <a:cxn ang="0">
                  <a:pos x="59" y="71"/>
                </a:cxn>
                <a:cxn ang="0">
                  <a:pos x="72" y="74"/>
                </a:cxn>
                <a:cxn ang="0">
                  <a:pos x="73" y="71"/>
                </a:cxn>
                <a:cxn ang="0">
                  <a:pos x="70" y="56"/>
                </a:cxn>
                <a:cxn ang="0">
                  <a:pos x="67" y="38"/>
                </a:cxn>
                <a:cxn ang="0">
                  <a:pos x="65" y="30"/>
                </a:cxn>
                <a:cxn ang="0">
                  <a:pos x="63" y="30"/>
                </a:cxn>
                <a:cxn ang="0">
                  <a:pos x="61" y="29"/>
                </a:cxn>
                <a:cxn ang="0">
                  <a:pos x="59" y="26"/>
                </a:cxn>
                <a:cxn ang="0">
                  <a:pos x="57" y="23"/>
                </a:cxn>
                <a:cxn ang="0">
                  <a:pos x="57" y="19"/>
                </a:cxn>
                <a:cxn ang="0">
                  <a:pos x="59" y="14"/>
                </a:cxn>
                <a:cxn ang="0">
                  <a:pos x="66" y="8"/>
                </a:cxn>
                <a:cxn ang="0">
                  <a:pos x="77" y="0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6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1"/>
                </a:cxn>
                <a:cxn ang="0">
                  <a:pos x="18" y="5"/>
                </a:cxn>
                <a:cxn ang="0">
                  <a:pos x="37" y="12"/>
                </a:cxn>
                <a:cxn ang="0">
                  <a:pos x="58" y="24"/>
                </a:cxn>
                <a:cxn ang="0">
                  <a:pos x="78" y="44"/>
                </a:cxn>
                <a:cxn ang="0">
                  <a:pos x="96" y="71"/>
                </a:cxn>
                <a:cxn ang="0">
                  <a:pos x="107" y="108"/>
                </a:cxn>
                <a:cxn ang="0">
                  <a:pos x="109" y="156"/>
                </a:cxn>
                <a:cxn ang="0">
                  <a:pos x="105" y="156"/>
                </a:cxn>
                <a:cxn ang="0">
                  <a:pos x="99" y="156"/>
                </a:cxn>
                <a:cxn ang="0">
                  <a:pos x="93" y="156"/>
                </a:cxn>
                <a:cxn ang="0">
                  <a:pos x="87" y="154"/>
                </a:cxn>
                <a:cxn ang="0">
                  <a:pos x="81" y="153"/>
                </a:cxn>
                <a:cxn ang="0">
                  <a:pos x="74" y="150"/>
                </a:cxn>
                <a:cxn ang="0">
                  <a:pos x="66" y="145"/>
                </a:cxn>
                <a:cxn ang="0">
                  <a:pos x="58" y="139"/>
                </a:cxn>
                <a:cxn ang="0">
                  <a:pos x="53" y="126"/>
                </a:cxn>
                <a:cxn ang="0">
                  <a:pos x="53" y="111"/>
                </a:cxn>
                <a:cxn ang="0">
                  <a:pos x="56" y="96"/>
                </a:cxn>
                <a:cxn ang="0">
                  <a:pos x="59" y="80"/>
                </a:cxn>
                <a:cxn ang="0">
                  <a:pos x="56" y="62"/>
                </a:cxn>
                <a:cxn ang="0">
                  <a:pos x="48" y="43"/>
                </a:cxn>
                <a:cxn ang="0">
                  <a:pos x="31" y="23"/>
                </a:cxn>
                <a:cxn ang="0">
                  <a:pos x="0" y="0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7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/>
              <a:ahLst/>
              <a:cxnLst>
                <a:cxn ang="0">
                  <a:pos x="31" y="0"/>
                </a:cxn>
                <a:cxn ang="0">
                  <a:pos x="20" y="38"/>
                </a:cxn>
                <a:cxn ang="0">
                  <a:pos x="15" y="62"/>
                </a:cxn>
                <a:cxn ang="0">
                  <a:pos x="11" y="79"/>
                </a:cxn>
                <a:cxn ang="0">
                  <a:pos x="0" y="94"/>
                </a:cxn>
                <a:cxn ang="0">
                  <a:pos x="12" y="88"/>
                </a:cxn>
                <a:cxn ang="0">
                  <a:pos x="23" y="80"/>
                </a:cxn>
                <a:cxn ang="0">
                  <a:pos x="32" y="69"/>
                </a:cxn>
                <a:cxn ang="0">
                  <a:pos x="40" y="57"/>
                </a:cxn>
                <a:cxn ang="0">
                  <a:pos x="45" y="44"/>
                </a:cxn>
                <a:cxn ang="0">
                  <a:pos x="46" y="30"/>
                </a:cxn>
                <a:cxn ang="0">
                  <a:pos x="42" y="15"/>
                </a:cxn>
                <a:cxn ang="0">
                  <a:pos x="31" y="0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8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" y="1"/>
                </a:cxn>
                <a:cxn ang="0">
                  <a:pos x="6" y="3"/>
                </a:cxn>
                <a:cxn ang="0">
                  <a:pos x="13" y="8"/>
                </a:cxn>
                <a:cxn ang="0">
                  <a:pos x="21" y="12"/>
                </a:cxn>
                <a:cxn ang="0">
                  <a:pos x="29" y="15"/>
                </a:cxn>
                <a:cxn ang="0">
                  <a:pos x="38" y="17"/>
                </a:cxn>
                <a:cxn ang="0">
                  <a:pos x="46" y="18"/>
                </a:cxn>
                <a:cxn ang="0">
                  <a:pos x="54" y="16"/>
                </a:cxn>
                <a:cxn ang="0">
                  <a:pos x="53" y="25"/>
                </a:cxn>
                <a:cxn ang="0">
                  <a:pos x="50" y="33"/>
                </a:cxn>
                <a:cxn ang="0">
                  <a:pos x="44" y="38"/>
                </a:cxn>
                <a:cxn ang="0">
                  <a:pos x="37" y="40"/>
                </a:cxn>
                <a:cxn ang="0">
                  <a:pos x="28" y="39"/>
                </a:cxn>
                <a:cxn ang="0">
                  <a:pos x="19" y="32"/>
                </a:cxn>
                <a:cxn ang="0">
                  <a:pos x="10" y="20"/>
                </a:cxn>
                <a:cxn ang="0">
                  <a:pos x="0" y="0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9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69" y="9"/>
                </a:cxn>
                <a:cxn ang="0">
                  <a:pos x="277" y="22"/>
                </a:cxn>
                <a:cxn ang="0">
                  <a:pos x="286" y="39"/>
                </a:cxn>
                <a:cxn ang="0">
                  <a:pos x="297" y="58"/>
                </a:cxn>
                <a:cxn ang="0">
                  <a:pos x="309" y="83"/>
                </a:cxn>
                <a:cxn ang="0">
                  <a:pos x="319" y="108"/>
                </a:cxn>
                <a:cxn ang="0">
                  <a:pos x="329" y="136"/>
                </a:cxn>
                <a:cxn ang="0">
                  <a:pos x="333" y="163"/>
                </a:cxn>
                <a:cxn ang="0">
                  <a:pos x="336" y="193"/>
                </a:cxn>
                <a:cxn ang="0">
                  <a:pos x="332" y="223"/>
                </a:cxn>
                <a:cxn ang="0">
                  <a:pos x="323" y="255"/>
                </a:cxn>
                <a:cxn ang="0">
                  <a:pos x="310" y="285"/>
                </a:cxn>
                <a:cxn ang="0">
                  <a:pos x="287" y="315"/>
                </a:cxn>
                <a:cxn ang="0">
                  <a:pos x="257" y="343"/>
                </a:cxn>
                <a:cxn ang="0">
                  <a:pos x="218" y="370"/>
                </a:cxn>
                <a:cxn ang="0">
                  <a:pos x="167" y="396"/>
                </a:cxn>
                <a:cxn ang="0">
                  <a:pos x="111" y="425"/>
                </a:cxn>
                <a:cxn ang="0">
                  <a:pos x="69" y="457"/>
                </a:cxn>
                <a:cxn ang="0">
                  <a:pos x="35" y="490"/>
                </a:cxn>
                <a:cxn ang="0">
                  <a:pos x="12" y="526"/>
                </a:cxn>
                <a:cxn ang="0">
                  <a:pos x="0" y="553"/>
                </a:cxn>
                <a:cxn ang="0">
                  <a:pos x="0" y="650"/>
                </a:cxn>
                <a:cxn ang="0">
                  <a:pos x="6" y="628"/>
                </a:cxn>
                <a:cxn ang="0">
                  <a:pos x="19" y="594"/>
                </a:cxn>
                <a:cxn ang="0">
                  <a:pos x="43" y="551"/>
                </a:cxn>
                <a:cxn ang="0">
                  <a:pos x="76" y="503"/>
                </a:cxn>
                <a:cxn ang="0">
                  <a:pos x="125" y="454"/>
                </a:cxn>
                <a:cxn ang="0">
                  <a:pos x="190" y="408"/>
                </a:cxn>
                <a:cxn ang="0">
                  <a:pos x="275" y="365"/>
                </a:cxn>
                <a:cxn ang="0">
                  <a:pos x="308" y="342"/>
                </a:cxn>
                <a:cxn ang="0">
                  <a:pos x="335" y="305"/>
                </a:cxn>
                <a:cxn ang="0">
                  <a:pos x="352" y="255"/>
                </a:cxn>
                <a:cxn ang="0">
                  <a:pos x="360" y="201"/>
                </a:cxn>
                <a:cxn ang="0">
                  <a:pos x="356" y="144"/>
                </a:cxn>
                <a:cxn ang="0">
                  <a:pos x="341" y="88"/>
                </a:cxn>
                <a:cxn ang="0">
                  <a:pos x="311" y="39"/>
                </a:cxn>
                <a:cxn ang="0">
                  <a:pos x="264" y="0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40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/>
              <a:ahLst/>
              <a:cxnLst>
                <a:cxn ang="0">
                  <a:pos x="16" y="370"/>
                </a:cxn>
                <a:cxn ang="0">
                  <a:pos x="6" y="341"/>
                </a:cxn>
                <a:cxn ang="0">
                  <a:pos x="0" y="289"/>
                </a:cxn>
                <a:cxn ang="0">
                  <a:pos x="4" y="222"/>
                </a:cxn>
                <a:cxn ang="0">
                  <a:pos x="25" y="151"/>
                </a:cxn>
                <a:cxn ang="0">
                  <a:pos x="69" y="84"/>
                </a:cxn>
                <a:cxn ang="0">
                  <a:pos x="142" y="31"/>
                </a:cxn>
                <a:cxn ang="0">
                  <a:pos x="247" y="2"/>
                </a:cxn>
                <a:cxn ang="0">
                  <a:pos x="380" y="9"/>
                </a:cxn>
                <a:cxn ang="0">
                  <a:pos x="484" y="68"/>
                </a:cxn>
                <a:cxn ang="0">
                  <a:pos x="554" y="165"/>
                </a:cxn>
                <a:cxn ang="0">
                  <a:pos x="591" y="284"/>
                </a:cxn>
                <a:cxn ang="0">
                  <a:pos x="595" y="409"/>
                </a:cxn>
                <a:cxn ang="0">
                  <a:pos x="566" y="525"/>
                </a:cxn>
                <a:cxn ang="0">
                  <a:pos x="507" y="615"/>
                </a:cxn>
                <a:cxn ang="0">
                  <a:pos x="417" y="663"/>
                </a:cxn>
                <a:cxn ang="0">
                  <a:pos x="389" y="659"/>
                </a:cxn>
                <a:cxn ang="0">
                  <a:pos x="441" y="617"/>
                </a:cxn>
                <a:cxn ang="0">
                  <a:pos x="482" y="544"/>
                </a:cxn>
                <a:cxn ang="0">
                  <a:pos x="509" y="454"/>
                </a:cxn>
                <a:cxn ang="0">
                  <a:pos x="520" y="355"/>
                </a:cxn>
                <a:cxn ang="0">
                  <a:pos x="514" y="258"/>
                </a:cxn>
                <a:cxn ang="0">
                  <a:pos x="485" y="174"/>
                </a:cxn>
                <a:cxn ang="0">
                  <a:pos x="433" y="112"/>
                </a:cxn>
                <a:cxn ang="0">
                  <a:pos x="341" y="75"/>
                </a:cxn>
                <a:cxn ang="0">
                  <a:pos x="246" y="61"/>
                </a:cxn>
                <a:cxn ang="0">
                  <a:pos x="174" y="71"/>
                </a:cxn>
                <a:cxn ang="0">
                  <a:pos x="121" y="101"/>
                </a:cxn>
                <a:cxn ang="0">
                  <a:pos x="84" y="149"/>
                </a:cxn>
                <a:cxn ang="0">
                  <a:pos x="57" y="206"/>
                </a:cxn>
                <a:cxn ang="0">
                  <a:pos x="40" y="272"/>
                </a:cxn>
                <a:cxn ang="0">
                  <a:pos x="28" y="339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41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42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3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4144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45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A9390A6-9DCF-4135-A495-87879F1960A7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457200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32" y="762000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3631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43888" cy="2259013"/>
          </a:xfrm>
        </p:spPr>
        <p:txBody>
          <a:bodyPr/>
          <a:lstStyle/>
          <a:p>
            <a:r>
              <a:rPr lang="cs-CZ"/>
              <a:t>1.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Udělal to,aby mu ublížil.</a:t>
            </a:r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>
            <a:off x="5257800" y="31242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Způsobová</a:t>
            </a:r>
            <a:endParaRPr lang="cs-CZ" sz="3600"/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1524000" y="3200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Účelová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224946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533400"/>
            <a:ext cx="8243888" cy="1314450"/>
          </a:xfrm>
        </p:spPr>
        <p:txBody>
          <a:bodyPr/>
          <a:lstStyle/>
          <a:p>
            <a:r>
              <a:rPr lang="cs-CZ" sz="6000"/>
              <a:t>Správně =D</a:t>
            </a:r>
          </a:p>
        </p:txBody>
      </p:sp>
      <p:sp>
        <p:nvSpPr>
          <p:cNvPr id="7172" name="AutoShape 4"/>
          <p:cNvSpPr>
            <a:spLocks noChangeArrowheads="1"/>
          </p:cNvSpPr>
          <p:nvPr/>
        </p:nvSpPr>
        <p:spPr bwMode="auto">
          <a:xfrm>
            <a:off x="6705600" y="5334000"/>
            <a:ext cx="1676400" cy="1143000"/>
          </a:xfrm>
          <a:prstGeom prst="rightArrow">
            <a:avLst>
              <a:gd name="adj1" fmla="val 50000"/>
              <a:gd name="adj2" fmla="val 3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další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Ale ne… </a:t>
            </a:r>
            <a:r>
              <a:rPr lang="cs-CZ" sz="6000" dirty="0">
                <a:sym typeface="Wingdings" pitchFamily="2" charset="2"/>
              </a:rPr>
              <a:t>:(</a:t>
            </a:r>
            <a:endParaRPr lang="cs-CZ" sz="6000" dirty="0"/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838200" y="5410200"/>
            <a:ext cx="1981200" cy="1143000"/>
          </a:xfrm>
          <a:prstGeom prst="leftArrow">
            <a:avLst>
              <a:gd name="adj1" fmla="val 50000"/>
              <a:gd name="adj2" fmla="val 4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43888" cy="2514600"/>
          </a:xfrm>
        </p:spPr>
        <p:txBody>
          <a:bodyPr/>
          <a:lstStyle/>
          <a:p>
            <a:r>
              <a:rPr lang="cs-CZ"/>
              <a:t>2.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Mus_ m ten test napsat správně.</a:t>
            </a:r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>
            <a:off x="1143000" y="32766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Ý</a:t>
            </a:r>
            <a:endParaRPr lang="cs-CZ" sz="3600"/>
          </a:p>
        </p:txBody>
      </p:sp>
      <p:sp>
        <p:nvSpPr>
          <p:cNvPr id="9221" name="AutoShape 5"/>
          <p:cNvSpPr>
            <a:spLocks noChangeArrowheads="1"/>
          </p:cNvSpPr>
          <p:nvPr/>
        </p:nvSpPr>
        <p:spPr bwMode="auto">
          <a:xfrm>
            <a:off x="5410200" y="32766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Í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Správně, </a:t>
            </a:r>
            <a:r>
              <a:rPr lang="cs-CZ" sz="6000" dirty="0"/>
              <a:t>jsi </a:t>
            </a:r>
            <a:r>
              <a:rPr lang="cs-CZ" sz="6000" dirty="0" smtClean="0"/>
              <a:t>borec.</a:t>
            </a:r>
            <a:endParaRPr lang="cs-CZ" sz="6000" dirty="0"/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7239000" y="5334000"/>
            <a:ext cx="1600200" cy="1219200"/>
          </a:xfrm>
          <a:prstGeom prst="rightArrow">
            <a:avLst>
              <a:gd name="adj1" fmla="val 50000"/>
              <a:gd name="adj2" fmla="val 328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…zkus </a:t>
            </a:r>
            <a:r>
              <a:rPr lang="cs-CZ" sz="6000" dirty="0"/>
              <a:t>to znova</a:t>
            </a:r>
          </a:p>
        </p:txBody>
      </p:sp>
      <p:sp>
        <p:nvSpPr>
          <p:cNvPr id="11268" name="AutoShape 4"/>
          <p:cNvSpPr>
            <a:spLocks noChangeArrowheads="1"/>
          </p:cNvSpPr>
          <p:nvPr/>
        </p:nvSpPr>
        <p:spPr bwMode="auto">
          <a:xfrm>
            <a:off x="914400" y="5486400"/>
            <a:ext cx="1600200" cy="1066800"/>
          </a:xfrm>
          <a:prstGeom prst="leftArrow">
            <a:avLst>
              <a:gd name="adj1" fmla="val 50000"/>
              <a:gd name="adj2" fmla="val 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zpět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43888" cy="2590800"/>
          </a:xfrm>
        </p:spPr>
        <p:txBody>
          <a:bodyPr/>
          <a:lstStyle/>
          <a:p>
            <a:r>
              <a:rPr lang="cs-CZ"/>
              <a:t>3.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Dnes jsem zůstal doma,neboť jsem nemocný.</a:t>
            </a:r>
          </a:p>
        </p:txBody>
      </p:sp>
      <p:sp>
        <p:nvSpPr>
          <p:cNvPr id="12292" name="AutoShape 4"/>
          <p:cNvSpPr>
            <a:spLocks noChangeArrowheads="1"/>
          </p:cNvSpPr>
          <p:nvPr/>
        </p:nvSpPr>
        <p:spPr bwMode="auto">
          <a:xfrm>
            <a:off x="838200" y="3200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Příčinný</a:t>
            </a:r>
            <a:endParaRPr lang="cs-CZ" sz="3600"/>
          </a:p>
        </p:txBody>
      </p:sp>
      <p:sp>
        <p:nvSpPr>
          <p:cNvPr id="12293" name="AutoShape 5"/>
          <p:cNvSpPr>
            <a:spLocks noChangeArrowheads="1"/>
          </p:cNvSpPr>
          <p:nvPr/>
        </p:nvSpPr>
        <p:spPr bwMode="auto">
          <a:xfrm>
            <a:off x="5410200" y="3124200"/>
            <a:ext cx="2895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Důsledkový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/>
              <a:t>Správná volba</a:t>
            </a:r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6934200" y="5029200"/>
            <a:ext cx="1600200" cy="1143000"/>
          </a:xfrm>
          <a:prstGeom prst="rightArrow">
            <a:avLst>
              <a:gd name="adj1" fmla="val 50000"/>
              <a:gd name="adj2" fmla="val 3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/>
              <a:t>Zase </a:t>
            </a:r>
            <a:r>
              <a:rPr lang="cs-CZ" sz="6000" dirty="0" smtClean="0"/>
              <a:t>vedle…</a:t>
            </a:r>
            <a:endParaRPr lang="cs-CZ" sz="6000" dirty="0"/>
          </a:p>
        </p:txBody>
      </p:sp>
      <p:sp>
        <p:nvSpPr>
          <p:cNvPr id="14340" name="AutoShape 4"/>
          <p:cNvSpPr>
            <a:spLocks noChangeArrowheads="1"/>
          </p:cNvSpPr>
          <p:nvPr/>
        </p:nvSpPr>
        <p:spPr bwMode="auto">
          <a:xfrm>
            <a:off x="762000" y="5334000"/>
            <a:ext cx="1905000" cy="1219200"/>
          </a:xfrm>
          <a:prstGeom prst="leftArrow">
            <a:avLst>
              <a:gd name="adj1" fmla="val 50000"/>
              <a:gd name="adj2" fmla="val 3906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43888" cy="2106613"/>
          </a:xfrm>
        </p:spPr>
        <p:txBody>
          <a:bodyPr/>
          <a:lstStyle/>
          <a:p>
            <a:r>
              <a:rPr lang="cs-CZ"/>
              <a:t>4.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Náledí b_lo nepříjemné.</a:t>
            </a:r>
          </a:p>
        </p:txBody>
      </p:sp>
      <p:sp>
        <p:nvSpPr>
          <p:cNvPr id="15364" name="AutoShape 4"/>
          <p:cNvSpPr>
            <a:spLocks noChangeArrowheads="1"/>
          </p:cNvSpPr>
          <p:nvPr/>
        </p:nvSpPr>
        <p:spPr bwMode="auto">
          <a:xfrm>
            <a:off x="838200" y="34290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Y</a:t>
            </a:r>
            <a:endParaRPr lang="cs-CZ" sz="3600"/>
          </a:p>
        </p:txBody>
      </p:sp>
      <p:sp>
        <p:nvSpPr>
          <p:cNvPr id="15365" name="AutoShape 5"/>
          <p:cNvSpPr>
            <a:spLocks noChangeArrowheads="1"/>
          </p:cNvSpPr>
          <p:nvPr/>
        </p:nvSpPr>
        <p:spPr bwMode="auto">
          <a:xfrm>
            <a:off x="6096000" y="33528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I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…jo, </a:t>
            </a:r>
            <a:r>
              <a:rPr lang="cs-CZ" sz="6000" dirty="0" err="1" smtClean="0"/>
              <a:t>jo</a:t>
            </a:r>
            <a:r>
              <a:rPr lang="cs-CZ" sz="6000" dirty="0"/>
              <a:t>,</a:t>
            </a:r>
            <a:r>
              <a:rPr lang="cs-CZ" sz="6000" dirty="0" smtClean="0"/>
              <a:t> </a:t>
            </a:r>
            <a:r>
              <a:rPr lang="cs-CZ" sz="6000" dirty="0" err="1" smtClean="0"/>
              <a:t>jo</a:t>
            </a:r>
            <a:r>
              <a:rPr lang="cs-CZ" sz="6000" dirty="0" smtClean="0"/>
              <a:t>…</a:t>
            </a:r>
            <a:endParaRPr lang="cs-CZ" sz="6000" dirty="0"/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>
            <a:off x="7467600" y="5486400"/>
            <a:ext cx="1524000" cy="11430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…co to </a:t>
            </a:r>
            <a:r>
              <a:rPr lang="cs-CZ" sz="6000" dirty="0" smtClean="0"/>
              <a:t>říkáš?</a:t>
            </a:r>
            <a:endParaRPr lang="cs-CZ" sz="6000" dirty="0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990600" y="5334000"/>
            <a:ext cx="2133600" cy="1219200"/>
          </a:xfrm>
          <a:prstGeom prst="leftArrow">
            <a:avLst>
              <a:gd name="adj1" fmla="val 50000"/>
              <a:gd name="adj2" fmla="val 437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43888" cy="2640013"/>
          </a:xfrm>
        </p:spPr>
        <p:txBody>
          <a:bodyPr/>
          <a:lstStyle/>
          <a:p>
            <a:r>
              <a:rPr lang="cs-CZ"/>
              <a:t>5.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Šel jsem do lesa,abych nasbíral houby.</a:t>
            </a:r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>
            <a:off x="1066800" y="3962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Účelová</a:t>
            </a:r>
            <a:endParaRPr lang="cs-CZ" sz="3600"/>
          </a:p>
        </p:txBody>
      </p:sp>
      <p:sp>
        <p:nvSpPr>
          <p:cNvPr id="18437" name="AutoShape 5"/>
          <p:cNvSpPr>
            <a:spLocks noChangeArrowheads="1"/>
          </p:cNvSpPr>
          <p:nvPr/>
        </p:nvSpPr>
        <p:spPr bwMode="auto">
          <a:xfrm>
            <a:off x="5410200" y="4038600"/>
            <a:ext cx="28194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Způsobová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To je ono!</a:t>
            </a:r>
            <a:endParaRPr lang="cs-CZ" sz="6000" dirty="0"/>
          </a:p>
        </p:txBody>
      </p:sp>
      <p:sp>
        <p:nvSpPr>
          <p:cNvPr id="22532" name="AutoShape 4"/>
          <p:cNvSpPr>
            <a:spLocks noChangeArrowheads="1"/>
          </p:cNvSpPr>
          <p:nvPr/>
        </p:nvSpPr>
        <p:spPr bwMode="auto">
          <a:xfrm>
            <a:off x="6934200" y="5638800"/>
            <a:ext cx="1524000" cy="1066800"/>
          </a:xfrm>
          <a:prstGeom prst="rightArrow">
            <a:avLst>
              <a:gd name="adj1" fmla="val 50000"/>
              <a:gd name="adj2" fmla="val 35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43000"/>
            <a:ext cx="8243887" cy="2533650"/>
          </a:xfrm>
        </p:spPr>
        <p:txBody>
          <a:bodyPr/>
          <a:lstStyle/>
          <a:p>
            <a:r>
              <a:rPr lang="cs-CZ" sz="6000" dirty="0" smtClean="0"/>
              <a:t>To se ti moc nepovedlo!</a:t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23556" name="AutoShape 4"/>
          <p:cNvSpPr>
            <a:spLocks noChangeArrowheads="1"/>
          </p:cNvSpPr>
          <p:nvPr/>
        </p:nvSpPr>
        <p:spPr bwMode="auto">
          <a:xfrm>
            <a:off x="533400" y="5638800"/>
            <a:ext cx="1981200" cy="1066800"/>
          </a:xfrm>
          <a:prstGeom prst="leftArrow">
            <a:avLst>
              <a:gd name="adj1" fmla="val 50000"/>
              <a:gd name="adj2" fmla="val 4642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43888" cy="1954213"/>
          </a:xfrm>
        </p:spPr>
        <p:txBody>
          <a:bodyPr/>
          <a:lstStyle/>
          <a:p>
            <a:r>
              <a:rPr lang="cs-CZ"/>
              <a:t>6.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Nadpřirozené b_tosti.</a:t>
            </a:r>
          </a:p>
        </p:txBody>
      </p:sp>
      <p:sp>
        <p:nvSpPr>
          <p:cNvPr id="24580" name="AutoShape 4"/>
          <p:cNvSpPr>
            <a:spLocks noChangeArrowheads="1"/>
          </p:cNvSpPr>
          <p:nvPr/>
        </p:nvSpPr>
        <p:spPr bwMode="auto">
          <a:xfrm>
            <a:off x="990600" y="37338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Y</a:t>
            </a:r>
            <a:endParaRPr lang="cs-CZ" sz="3600"/>
          </a:p>
        </p:txBody>
      </p:sp>
      <p:sp>
        <p:nvSpPr>
          <p:cNvPr id="24581" name="AutoShape 5"/>
          <p:cNvSpPr>
            <a:spLocks noChangeArrowheads="1"/>
          </p:cNvSpPr>
          <p:nvPr/>
        </p:nvSpPr>
        <p:spPr bwMode="auto">
          <a:xfrm>
            <a:off x="5334000" y="38100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I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/>
              <a:t>Je to dobře</a:t>
            </a:r>
          </a:p>
        </p:txBody>
      </p:sp>
      <p:sp>
        <p:nvSpPr>
          <p:cNvPr id="25604" name="AutoShape 4"/>
          <p:cNvSpPr>
            <a:spLocks noChangeArrowheads="1"/>
          </p:cNvSpPr>
          <p:nvPr/>
        </p:nvSpPr>
        <p:spPr bwMode="auto">
          <a:xfrm>
            <a:off x="6858000" y="5715000"/>
            <a:ext cx="1447800" cy="990600"/>
          </a:xfrm>
          <a:prstGeom prst="rightArrow">
            <a:avLst>
              <a:gd name="adj1" fmla="val 50000"/>
              <a:gd name="adj2" fmla="val 3653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Ach ne!</a:t>
            </a:r>
            <a:endParaRPr lang="cs-CZ" sz="6000" dirty="0"/>
          </a:p>
        </p:txBody>
      </p:sp>
      <p:sp>
        <p:nvSpPr>
          <p:cNvPr id="26628" name="AutoShape 4"/>
          <p:cNvSpPr>
            <a:spLocks noChangeArrowheads="1"/>
          </p:cNvSpPr>
          <p:nvPr/>
        </p:nvSpPr>
        <p:spPr bwMode="auto">
          <a:xfrm>
            <a:off x="1219200" y="5562600"/>
            <a:ext cx="1752600" cy="1066800"/>
          </a:xfrm>
          <a:prstGeom prst="leftArrow">
            <a:avLst>
              <a:gd name="adj1" fmla="val 50000"/>
              <a:gd name="adj2" fmla="val 4107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zpět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243888" cy="2438400"/>
          </a:xfrm>
        </p:spPr>
        <p:txBody>
          <a:bodyPr/>
          <a:lstStyle/>
          <a:p>
            <a:r>
              <a:rPr lang="cs-CZ"/>
              <a:t>7.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Jestli nebude pršet,půjdeme ven.</a:t>
            </a:r>
          </a:p>
        </p:txBody>
      </p:sp>
      <p:sp>
        <p:nvSpPr>
          <p:cNvPr id="27652" name="AutoShape 4"/>
          <p:cNvSpPr>
            <a:spLocks noChangeArrowheads="1"/>
          </p:cNvSpPr>
          <p:nvPr/>
        </p:nvSpPr>
        <p:spPr bwMode="auto">
          <a:xfrm>
            <a:off x="1066800" y="39624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Podmětná</a:t>
            </a:r>
            <a:endParaRPr lang="cs-CZ" sz="3600"/>
          </a:p>
        </p:txBody>
      </p:sp>
      <p:sp>
        <p:nvSpPr>
          <p:cNvPr id="27653" name="AutoShape 5"/>
          <p:cNvSpPr>
            <a:spLocks noChangeArrowheads="1"/>
          </p:cNvSpPr>
          <p:nvPr/>
        </p:nvSpPr>
        <p:spPr bwMode="auto">
          <a:xfrm>
            <a:off x="5105400" y="3962400"/>
            <a:ext cx="3124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Podmínková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/>
              <a:t>Správná odpověď</a:t>
            </a:r>
          </a:p>
        </p:txBody>
      </p:sp>
      <p:sp>
        <p:nvSpPr>
          <p:cNvPr id="28676" name="AutoShape 4"/>
          <p:cNvSpPr>
            <a:spLocks noChangeArrowheads="1"/>
          </p:cNvSpPr>
          <p:nvPr/>
        </p:nvSpPr>
        <p:spPr bwMode="auto">
          <a:xfrm>
            <a:off x="7162800" y="5638800"/>
            <a:ext cx="1371600" cy="990600"/>
          </a:xfrm>
          <a:prstGeom prst="rightArrow">
            <a:avLst>
              <a:gd name="adj1" fmla="val 50000"/>
              <a:gd name="adj2" fmla="val 346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No toto.. </a:t>
            </a:r>
            <a:r>
              <a:rPr lang="cs-CZ" sz="6000" dirty="0"/>
              <a:t>=(</a:t>
            </a:r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 bwMode="auto">
          <a:xfrm>
            <a:off x="1295400" y="5486400"/>
            <a:ext cx="1905000" cy="1066800"/>
          </a:xfrm>
          <a:prstGeom prst="leftArrow">
            <a:avLst>
              <a:gd name="adj1" fmla="val 50000"/>
              <a:gd name="adj2" fmla="val 4464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43888" cy="1878013"/>
          </a:xfrm>
        </p:spPr>
        <p:txBody>
          <a:bodyPr/>
          <a:lstStyle/>
          <a:p>
            <a:r>
              <a:rPr lang="cs-CZ"/>
              <a:t>8.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Objevili jsme starý ml_n.</a:t>
            </a:r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 bwMode="auto">
          <a:xfrm>
            <a:off x="1066800" y="3962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Ý</a:t>
            </a:r>
            <a:endParaRPr lang="cs-CZ" sz="3600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 bwMode="auto">
          <a:xfrm>
            <a:off x="5562600" y="3962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Í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Vynikající!</a:t>
            </a:r>
            <a:endParaRPr lang="cs-CZ" sz="6000" dirty="0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7315200" y="5105400"/>
            <a:ext cx="1219200" cy="9144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Je to trošku jinak…</a:t>
            </a:r>
            <a:endParaRPr lang="cs-CZ" sz="6000" dirty="0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762000" y="5334000"/>
            <a:ext cx="2133600" cy="1066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243888" cy="1801813"/>
          </a:xfrm>
        </p:spPr>
        <p:txBody>
          <a:bodyPr/>
          <a:lstStyle/>
          <a:p>
            <a:r>
              <a:rPr lang="cs-CZ"/>
              <a:t>9.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Jdi ven,nebo zůstaň doma.</a:t>
            </a:r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1066800" y="39624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Odporovací</a:t>
            </a:r>
            <a:endParaRPr lang="cs-CZ" sz="3600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 bwMode="auto">
          <a:xfrm>
            <a:off x="4800600" y="3962400"/>
            <a:ext cx="26670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Vylučovací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Excelentní!</a:t>
            </a:r>
            <a:endParaRPr lang="cs-CZ" sz="6000" dirty="0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 bwMode="auto">
          <a:xfrm>
            <a:off x="7086600" y="4876800"/>
            <a:ext cx="1219200" cy="9144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447800"/>
            <a:ext cx="8243887" cy="1314450"/>
          </a:xfrm>
        </p:spPr>
        <p:txBody>
          <a:bodyPr/>
          <a:lstStyle/>
          <a:p>
            <a:r>
              <a:rPr lang="cs-CZ" sz="6000" dirty="0" smtClean="0"/>
              <a:t>Tak ještě jeden pokus…</a:t>
            </a:r>
            <a:endParaRPr lang="cs-CZ" sz="6000" dirty="0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 bwMode="auto">
          <a:xfrm>
            <a:off x="762000" y="5334000"/>
            <a:ext cx="2133600" cy="1066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43888" cy="2487613"/>
          </a:xfrm>
        </p:spPr>
        <p:txBody>
          <a:bodyPr/>
          <a:lstStyle/>
          <a:p>
            <a:r>
              <a:rPr lang="cs-CZ"/>
              <a:t>10.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Mám rýmu,a dokonce i horečku.</a:t>
            </a:r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1143000" y="3962400"/>
            <a:ext cx="2514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Slučovací</a:t>
            </a:r>
            <a:endParaRPr lang="cs-CZ" sz="3600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 bwMode="auto">
          <a:xfrm>
            <a:off x="4800600" y="40386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3" action="ppaction://hlinksldjump"/>
              </a:rPr>
              <a:t>Stupňovací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Tak to má být!</a:t>
            </a:r>
            <a:endParaRPr lang="cs-CZ" sz="6000" dirty="0"/>
          </a:p>
        </p:txBody>
      </p:sp>
      <p:sp>
        <p:nvSpPr>
          <p:cNvPr id="37892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315200" y="5410200"/>
            <a:ext cx="1219200" cy="9144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dál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Ne!!!</a:t>
            </a:r>
            <a:endParaRPr lang="cs-CZ" sz="6000" dirty="0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762000" y="5334000"/>
            <a:ext cx="2133600" cy="1066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>
                <a:hlinkClick r:id="rId2" action="ppaction://hlinksldjump"/>
              </a:rPr>
              <a:t>zpátky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0"/>
            <a:ext cx="8243888" cy="1695450"/>
          </a:xfrm>
        </p:spPr>
        <p:txBody>
          <a:bodyPr/>
          <a:lstStyle/>
          <a:p>
            <a:r>
              <a:rPr lang="cs-CZ" sz="8800"/>
              <a:t>KONEC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ónky">
  <a:themeElements>
    <a:clrScheme name="Balónky 1">
      <a:dk1>
        <a:srgbClr val="9900CC"/>
      </a:dk1>
      <a:lt1>
        <a:srgbClr val="FFFFCC"/>
      </a:lt1>
      <a:dk2>
        <a:srgbClr val="000000"/>
      </a:dk2>
      <a:lt2>
        <a:srgbClr val="FFFFFF"/>
      </a:lt2>
      <a:accent1>
        <a:srgbClr val="666699"/>
      </a:accent1>
      <a:accent2>
        <a:srgbClr val="660066"/>
      </a:accent2>
      <a:accent3>
        <a:srgbClr val="AAAAAA"/>
      </a:accent3>
      <a:accent4>
        <a:srgbClr val="DADAAE"/>
      </a:accent4>
      <a:accent5>
        <a:srgbClr val="B8B8CA"/>
      </a:accent5>
      <a:accent6>
        <a:srgbClr val="5C005C"/>
      </a:accent6>
      <a:hlink>
        <a:srgbClr val="CC0000"/>
      </a:hlink>
      <a:folHlink>
        <a:srgbClr val="A50021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Balloons</Template>
  <TotalTime>93</TotalTime>
  <Words>137</Words>
  <Application>Microsoft Office PowerPoint</Application>
  <PresentationFormat>Předvádění na obrazovce (4:3)</PresentationFormat>
  <Paragraphs>71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Balónky</vt:lpstr>
      <vt:lpstr>Prezentace aplikace PowerPoint</vt:lpstr>
      <vt:lpstr>Prezentace aplikace PowerPoint</vt:lpstr>
      <vt:lpstr>1.  Udělal to,aby mu ublížil.</vt:lpstr>
      <vt:lpstr>Správně =D</vt:lpstr>
      <vt:lpstr>Ale ne… :(</vt:lpstr>
      <vt:lpstr>2.  Mus_ m ten test napsat správně.</vt:lpstr>
      <vt:lpstr>Správně, jsi borec.</vt:lpstr>
      <vt:lpstr>…zkus to znova</vt:lpstr>
      <vt:lpstr>3.  Dnes jsem zůstal doma,neboť jsem nemocný.</vt:lpstr>
      <vt:lpstr>Správná volba</vt:lpstr>
      <vt:lpstr>Zase vedle…</vt:lpstr>
      <vt:lpstr>4.  Náledí b_lo nepříjemné.</vt:lpstr>
      <vt:lpstr>…jo, jo, jo…</vt:lpstr>
      <vt:lpstr>…co to říkáš?</vt:lpstr>
      <vt:lpstr>5.  Šel jsem do lesa,abych nasbíral houby.</vt:lpstr>
      <vt:lpstr>To je ono!</vt:lpstr>
      <vt:lpstr>To se ti moc nepovedlo! </vt:lpstr>
      <vt:lpstr>6.  Nadpřirozené b_tosti.</vt:lpstr>
      <vt:lpstr>Je to dobře</vt:lpstr>
      <vt:lpstr>Ach ne!</vt:lpstr>
      <vt:lpstr>7.  Jestli nebude pršet,půjdeme ven.</vt:lpstr>
      <vt:lpstr>Správná odpověď</vt:lpstr>
      <vt:lpstr>No toto.. =(</vt:lpstr>
      <vt:lpstr>8.  Objevili jsme starý ml_n.</vt:lpstr>
      <vt:lpstr>Vynikající!</vt:lpstr>
      <vt:lpstr>Je to trošku jinak…</vt:lpstr>
      <vt:lpstr>9.  Jdi ven,nebo zůstaň doma.</vt:lpstr>
      <vt:lpstr>Excelentní!</vt:lpstr>
      <vt:lpstr>Tak ještě jeden pokus…</vt:lpstr>
      <vt:lpstr>10.  Mám rýmu,a dokonce i horečku.</vt:lpstr>
      <vt:lpstr>Tak to má být!</vt:lpstr>
      <vt:lpstr>Ne!!!</vt:lpstr>
      <vt:lpstr>KONEC</vt:lpstr>
    </vt:vector>
  </TitlesOfParts>
  <Company>Gymnázium Roudnice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z českého jazyka</dc:title>
  <dc:creator>ivt</dc:creator>
  <cp:lastModifiedBy>Uživatel</cp:lastModifiedBy>
  <cp:revision>9</cp:revision>
  <dcterms:created xsi:type="dcterms:W3CDTF">2013-04-11T10:55:30Z</dcterms:created>
  <dcterms:modified xsi:type="dcterms:W3CDTF">2014-09-17T09:07:05Z</dcterms:modified>
</cp:coreProperties>
</file>