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96E70-8863-47FA-90B8-BE5832411F2D}" type="datetimeFigureOut">
              <a:rPr lang="cs-CZ" smtClean="0"/>
              <a:t>13.10.2014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9FB4B-D610-40E6-A9D4-3736A647E2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96E70-8863-47FA-90B8-BE5832411F2D}" type="datetimeFigureOut">
              <a:rPr lang="cs-CZ" smtClean="0"/>
              <a:t>13.10.2014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9FB4B-D610-40E6-A9D4-3736A647E2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96E70-8863-47FA-90B8-BE5832411F2D}" type="datetimeFigureOut">
              <a:rPr lang="cs-CZ" smtClean="0"/>
              <a:t>13.10.2014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9FB4B-D610-40E6-A9D4-3736A647E2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96E70-8863-47FA-90B8-BE5832411F2D}" type="datetimeFigureOut">
              <a:rPr lang="cs-CZ" smtClean="0"/>
              <a:t>13.10.2014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9FB4B-D610-40E6-A9D4-3736A647E2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96E70-8863-47FA-90B8-BE5832411F2D}" type="datetimeFigureOut">
              <a:rPr lang="cs-CZ" smtClean="0"/>
              <a:t>13.10.2014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9FB4B-D610-40E6-A9D4-3736A647E2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96E70-8863-47FA-90B8-BE5832411F2D}" type="datetimeFigureOut">
              <a:rPr lang="cs-CZ" smtClean="0"/>
              <a:t>13.10.2014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9FB4B-D610-40E6-A9D4-3736A647E2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96E70-8863-47FA-90B8-BE5832411F2D}" type="datetimeFigureOut">
              <a:rPr lang="cs-CZ" smtClean="0"/>
              <a:t>13.10.2014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9FB4B-D610-40E6-A9D4-3736A647E2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96E70-8863-47FA-90B8-BE5832411F2D}" type="datetimeFigureOut">
              <a:rPr lang="cs-CZ" smtClean="0"/>
              <a:t>13.10.2014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9FB4B-D610-40E6-A9D4-3736A647E2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96E70-8863-47FA-90B8-BE5832411F2D}" type="datetimeFigureOut">
              <a:rPr lang="cs-CZ" smtClean="0"/>
              <a:t>13.10.2014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9FB4B-D610-40E6-A9D4-3736A647E2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96E70-8863-47FA-90B8-BE5832411F2D}" type="datetimeFigureOut">
              <a:rPr lang="cs-CZ" smtClean="0"/>
              <a:t>13.10.2014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9FB4B-D610-40E6-A9D4-3736A647E2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96E70-8863-47FA-90B8-BE5832411F2D}" type="datetimeFigureOut">
              <a:rPr lang="cs-CZ" smtClean="0"/>
              <a:t>13.10.2014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9FB4B-D610-40E6-A9D4-3736A647E2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896E70-8863-47FA-90B8-BE5832411F2D}" type="datetimeFigureOut">
              <a:rPr lang="cs-CZ" smtClean="0"/>
              <a:t>13.10.2014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D9FB4B-D610-40E6-A9D4-3736A647E21E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00" y="620688"/>
            <a:ext cx="7821613" cy="382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6390" y="4725144"/>
            <a:ext cx="5864225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08719"/>
            <a:ext cx="7785100" cy="84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8343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643182"/>
            <a:ext cx="8229600" cy="1143000"/>
          </a:xfrm>
        </p:spPr>
        <p:txBody>
          <a:bodyPr>
            <a:normAutofit/>
          </a:bodyPr>
          <a:lstStyle/>
          <a:p>
            <a:r>
              <a:rPr lang="cs-CZ" sz="6600" dirty="0">
                <a:solidFill>
                  <a:srgbClr val="FFFF00"/>
                </a:solidFill>
              </a:rPr>
              <a:t>U</a:t>
            </a:r>
            <a:r>
              <a:rPr lang="cs-CZ" sz="6600" dirty="0" smtClean="0">
                <a:solidFill>
                  <a:srgbClr val="FFFF00"/>
                </a:solidFill>
              </a:rPr>
              <a:t>rči významový poměr</a:t>
            </a:r>
            <a:endParaRPr lang="cs-CZ" sz="6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Buď bude hezky, nebo bude pršet.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786050" y="1714488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slučovací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786050" y="3429000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odporovací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786050" y="4929198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vylučovací</a:t>
            </a:r>
            <a:endParaRPr lang="cs-CZ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Správná odpověď: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571736" y="3143248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vylučovací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642910" y="1714488"/>
            <a:ext cx="1214446" cy="114300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1 bod</a:t>
            </a:r>
            <a:endParaRPr lang="cs-CZ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Vzali jsme si batohy a šli do přírody.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786050" y="1714488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slučovací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786050" y="3429000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důsledkový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786050" y="4929198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stupňovací</a:t>
            </a:r>
            <a:endParaRPr lang="cs-CZ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Správná odpověď: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714612" y="3214686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slučovací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642910" y="1714488"/>
            <a:ext cx="1214446" cy="114300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1 bod</a:t>
            </a:r>
            <a:endParaRPr lang="cs-CZ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Ušli jsme snad 20 km, a nikdo nereptal.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786050" y="1714488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slučovací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786050" y="3429000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odporovací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786050" y="4929198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příčinný</a:t>
            </a:r>
            <a:endParaRPr lang="cs-CZ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Správná odpověď: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786050" y="3429000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odporovací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642910" y="1714488"/>
            <a:ext cx="1214446" cy="114300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1 bod</a:t>
            </a:r>
            <a:endParaRPr lang="cs-CZ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Nemám hlad, a proto večeřet nebudu.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786050" y="1714488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vylučovací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786050" y="3429000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důsledkový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786050" y="4929198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příčinný</a:t>
            </a:r>
            <a:endParaRPr lang="cs-CZ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Správná odpověď: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786050" y="3429000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důsledkový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642910" y="1714488"/>
            <a:ext cx="1214446" cy="114300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1 bod</a:t>
            </a:r>
            <a:endParaRPr lang="cs-CZ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Dál už jsme nešli, neboť nás bolely nohy.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786050" y="1714488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příčinný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786050" y="3429000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důsledkový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786050" y="4929198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vylučovací</a:t>
            </a:r>
            <a:endParaRPr lang="cs-CZ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Správná odpověď: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571736" y="3286124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příčinný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642910" y="1714488"/>
            <a:ext cx="1214446" cy="114300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1 bod</a:t>
            </a:r>
            <a:endParaRPr lang="cs-CZ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Silně pršelo, dokonce se i blýskalo.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786050" y="1714488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vylučovací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786050" y="3429000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odporovací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786050" y="4929198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stupňovací</a:t>
            </a:r>
            <a:endParaRPr lang="cs-CZ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Správná odpověď: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571736" y="3214686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stupňovací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642910" y="1714488"/>
            <a:ext cx="1214446" cy="114300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1 bod</a:t>
            </a:r>
            <a:endParaRPr lang="cs-CZ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Rozsvítila se červená, a tak jsem zastavil.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786050" y="1714488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slučovací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786050" y="3429000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důsledkový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786050" y="4929198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vylučovací</a:t>
            </a:r>
            <a:endParaRPr lang="cs-CZ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Správná odpověď: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786050" y="3429000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důsledkový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642910" y="1714488"/>
            <a:ext cx="1214446" cy="114300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1 bod</a:t>
            </a:r>
            <a:endParaRPr lang="cs-CZ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Byl leden, ale bylo docela teplo.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786050" y="1714488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vylučovací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786050" y="3429000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odporovací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786050" y="4929198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stupňovací</a:t>
            </a:r>
            <a:endParaRPr lang="cs-CZ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786050" y="3429000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odporovací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642910" y="1714488"/>
            <a:ext cx="1214446" cy="114300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1 bod</a:t>
            </a:r>
            <a:endParaRPr lang="cs-CZ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Nemohu jít do školy, vždyť jsem nemocný.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786050" y="1714488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příčinný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786050" y="3429000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odporovací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786050" y="4929198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slučovací</a:t>
            </a:r>
            <a:endParaRPr lang="cs-CZ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Správná odpověď: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643174" y="3357562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příčinný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642910" y="1714488"/>
            <a:ext cx="1214446" cy="114300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1 bod</a:t>
            </a:r>
            <a:endParaRPr lang="cs-CZ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Pusťte si televizi a dejte mi už pokoj.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786050" y="1714488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slučovací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786050" y="3429000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odporovací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786050" y="4929198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vylučovací</a:t>
            </a:r>
            <a:endParaRPr lang="cs-CZ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Správná odpověď: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857488" y="3357562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slučovací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642910" y="1714488"/>
            <a:ext cx="1214446" cy="114300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1 bod</a:t>
            </a:r>
            <a:endParaRPr lang="cs-CZ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Václav nejenže neměl pomůcky, ale ani se neomluvil.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786050" y="1714488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doplňovací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786050" y="3429000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podmínkový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786050" y="4929198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stupňovací</a:t>
            </a:r>
            <a:endParaRPr lang="cs-CZ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Správná odpověď: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857488" y="3429000"/>
            <a:ext cx="3929090" cy="92869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stupňovací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642910" y="1714488"/>
            <a:ext cx="1214446" cy="114300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1 bod</a:t>
            </a:r>
            <a:endParaRPr lang="cs-CZ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>
                <a:solidFill>
                  <a:srgbClr val="FFFF00"/>
                </a:solidFill>
              </a:rPr>
              <a:t>Hodnocení</a:t>
            </a:r>
            <a:endParaRPr lang="cs-CZ" sz="7200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928802"/>
            <a:ext cx="9144000" cy="4525963"/>
          </a:xfrm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10 bodů…………….výborně, umíš!!!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9 bodů ………………ještě by to šlo, ale jsi nepozorný(á)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7 a 8 bodů ………… nic moc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Méně než 7 bodů … začni se červenat!!!				</a:t>
            </a:r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233</Words>
  <Application>Microsoft Office PowerPoint</Application>
  <PresentationFormat>Předvádění na obrazovce (4:3)</PresentationFormat>
  <Paragraphs>82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sady Office</vt:lpstr>
      <vt:lpstr>Prezentace aplikace PowerPoint</vt:lpstr>
      <vt:lpstr>Prezentace aplikace PowerPoint</vt:lpstr>
      <vt:lpstr>Urči významový poměr</vt:lpstr>
      <vt:lpstr>Buď bude hezky, nebo bude pršet.</vt:lpstr>
      <vt:lpstr>Správná odpověď:</vt:lpstr>
      <vt:lpstr>Vzali jsme si batohy a šli do přírody.</vt:lpstr>
      <vt:lpstr>Správná odpověď:</vt:lpstr>
      <vt:lpstr>Ušli jsme snad 20 km, a nikdo nereptal.</vt:lpstr>
      <vt:lpstr>Správná odpověď:</vt:lpstr>
      <vt:lpstr>Nemám hlad, a proto večeřet nebudu.</vt:lpstr>
      <vt:lpstr>Správná odpověď:</vt:lpstr>
      <vt:lpstr>Dál už jsme nešli, neboť nás bolely nohy.</vt:lpstr>
      <vt:lpstr>Správná odpověď:</vt:lpstr>
      <vt:lpstr>Silně pršelo, dokonce se i blýskalo.</vt:lpstr>
      <vt:lpstr>Správná odpověď:</vt:lpstr>
      <vt:lpstr>Rozsvítila se červená, a tak jsem zastavil.</vt:lpstr>
      <vt:lpstr>Správná odpověď:</vt:lpstr>
      <vt:lpstr>Byl leden, ale bylo docela teplo.</vt:lpstr>
      <vt:lpstr>Prezentace aplikace PowerPoint</vt:lpstr>
      <vt:lpstr>Nemohu jít do školy, vždyť jsem nemocný.</vt:lpstr>
      <vt:lpstr>Správná odpověď:</vt:lpstr>
      <vt:lpstr>Pusťte si televizi a dejte mi už pokoj.</vt:lpstr>
      <vt:lpstr>Správná odpověď:</vt:lpstr>
      <vt:lpstr>Václav nejenže neměl pomůcky, ale ani se neomluvil.</vt:lpstr>
      <vt:lpstr>Správná odpověď:</vt:lpstr>
      <vt:lpstr>Hodnocení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Významové poměry</dc:title>
  <dc:creator>Hoření</dc:creator>
  <cp:lastModifiedBy>Uživatel</cp:lastModifiedBy>
  <cp:revision>6</cp:revision>
  <dcterms:created xsi:type="dcterms:W3CDTF">2013-06-17T13:53:42Z</dcterms:created>
  <dcterms:modified xsi:type="dcterms:W3CDTF">2014-10-13T05:09:14Z</dcterms:modified>
</cp:coreProperties>
</file>