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86" r:id="rId2"/>
    <p:sldId id="287" r:id="rId3"/>
    <p:sldId id="256" r:id="rId4"/>
    <p:sldId id="257" r:id="rId5"/>
    <p:sldId id="258" r:id="rId6"/>
    <p:sldId id="259" r:id="rId7"/>
    <p:sldId id="271" r:id="rId8"/>
    <p:sldId id="272" r:id="rId9"/>
    <p:sldId id="273" r:id="rId10"/>
    <p:sldId id="274" r:id="rId11"/>
    <p:sldId id="276" r:id="rId12"/>
    <p:sldId id="275" r:id="rId13"/>
    <p:sldId id="277" r:id="rId14"/>
    <p:sldId id="263" r:id="rId15"/>
    <p:sldId id="279" r:id="rId16"/>
    <p:sldId id="281" r:id="rId17"/>
    <p:sldId id="28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701506-5BE0-46A0-9D4E-1B1436518A2D}" type="doc">
      <dgm:prSet loTypeId="urn:microsoft.com/office/officeart/2005/8/layout/hierarchy2" loCatId="hierarchy" qsTypeId="urn:microsoft.com/office/officeart/2005/8/quickstyle/3d1" qsCatId="3D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6B3DB3D8-E7FA-42E4-B297-7CBD839186F6}">
      <dgm:prSet phldrT="[Text]"/>
      <dgm:spPr/>
      <dgm:t>
        <a:bodyPr/>
        <a:lstStyle/>
        <a:p>
          <a:r>
            <a:rPr lang="cs-CZ" b="1" dirty="0" smtClean="0"/>
            <a:t>tyčinka</a:t>
          </a:r>
          <a:endParaRPr lang="cs-CZ" b="1" dirty="0"/>
        </a:p>
      </dgm:t>
    </dgm:pt>
    <dgm:pt modelId="{8FA06CAD-552F-4427-8EDB-7974DC0A1DAF}" type="parTrans" cxnId="{A38AEB48-E53E-4DD6-A236-7C372106E741}">
      <dgm:prSet/>
      <dgm:spPr/>
      <dgm:t>
        <a:bodyPr/>
        <a:lstStyle/>
        <a:p>
          <a:endParaRPr lang="cs-CZ"/>
        </a:p>
      </dgm:t>
    </dgm:pt>
    <dgm:pt modelId="{3C748EE1-E0D9-441A-8DF7-1EE297BD540F}" type="sibTrans" cxnId="{A38AEB48-E53E-4DD6-A236-7C372106E741}">
      <dgm:prSet/>
      <dgm:spPr/>
      <dgm:t>
        <a:bodyPr/>
        <a:lstStyle/>
        <a:p>
          <a:endParaRPr lang="cs-CZ"/>
        </a:p>
      </dgm:t>
    </dgm:pt>
    <dgm:pt modelId="{C53A3E27-0EA7-4784-A78C-06C38B0E29EE}">
      <dgm:prSet phldrT="[Text]"/>
      <dgm:spPr/>
      <dgm:t>
        <a:bodyPr/>
        <a:lstStyle/>
        <a:p>
          <a:r>
            <a:rPr lang="cs-CZ" b="1" dirty="0" smtClean="0"/>
            <a:t>nitka</a:t>
          </a:r>
          <a:endParaRPr lang="cs-CZ" b="1" dirty="0"/>
        </a:p>
      </dgm:t>
    </dgm:pt>
    <dgm:pt modelId="{779F6380-50E2-4072-A338-41CE2AD815C6}" type="parTrans" cxnId="{45F0F928-08B6-4EB4-AFF8-563400C44761}">
      <dgm:prSet/>
      <dgm:spPr/>
      <dgm:t>
        <a:bodyPr/>
        <a:lstStyle/>
        <a:p>
          <a:endParaRPr lang="cs-CZ"/>
        </a:p>
      </dgm:t>
    </dgm:pt>
    <dgm:pt modelId="{DC5F4EC6-9D27-4E9C-9588-EA175AFE8EED}" type="sibTrans" cxnId="{45F0F928-08B6-4EB4-AFF8-563400C44761}">
      <dgm:prSet/>
      <dgm:spPr/>
      <dgm:t>
        <a:bodyPr/>
        <a:lstStyle/>
        <a:p>
          <a:endParaRPr lang="cs-CZ"/>
        </a:p>
      </dgm:t>
    </dgm:pt>
    <dgm:pt modelId="{656CB13C-F974-4F87-A4E5-A81E191C4EB4}">
      <dgm:prSet phldrT="[Text]"/>
      <dgm:spPr/>
      <dgm:t>
        <a:bodyPr/>
        <a:lstStyle/>
        <a:p>
          <a:r>
            <a:rPr lang="cs-CZ" b="1" dirty="0" smtClean="0"/>
            <a:t>pestík</a:t>
          </a:r>
          <a:endParaRPr lang="cs-CZ" b="1" dirty="0"/>
        </a:p>
      </dgm:t>
    </dgm:pt>
    <dgm:pt modelId="{50057566-CAD3-468C-B01B-0E3D9997B018}" type="parTrans" cxnId="{87187496-AAAC-4CBB-AA4F-06998E829049}">
      <dgm:prSet/>
      <dgm:spPr/>
      <dgm:t>
        <a:bodyPr/>
        <a:lstStyle/>
        <a:p>
          <a:endParaRPr lang="cs-CZ"/>
        </a:p>
      </dgm:t>
    </dgm:pt>
    <dgm:pt modelId="{E1703C60-6FED-4FCC-8564-283DDA2D84AC}" type="sibTrans" cxnId="{87187496-AAAC-4CBB-AA4F-06998E829049}">
      <dgm:prSet/>
      <dgm:spPr/>
      <dgm:t>
        <a:bodyPr/>
        <a:lstStyle/>
        <a:p>
          <a:endParaRPr lang="cs-CZ"/>
        </a:p>
      </dgm:t>
    </dgm:pt>
    <dgm:pt modelId="{5893E365-5AA3-407B-865F-5A6765F94A49}">
      <dgm:prSet phldrT="[Text]"/>
      <dgm:spPr/>
      <dgm:t>
        <a:bodyPr/>
        <a:lstStyle/>
        <a:p>
          <a:r>
            <a:rPr lang="cs-CZ" b="1" dirty="0" smtClean="0"/>
            <a:t>blizna</a:t>
          </a:r>
          <a:endParaRPr lang="cs-CZ" b="1" dirty="0"/>
        </a:p>
      </dgm:t>
    </dgm:pt>
    <dgm:pt modelId="{3CD15888-4731-49F2-A2F7-CB2B3464D825}" type="parTrans" cxnId="{33B73A35-1F47-433F-A81B-06C4233522DA}">
      <dgm:prSet/>
      <dgm:spPr/>
      <dgm:t>
        <a:bodyPr/>
        <a:lstStyle/>
        <a:p>
          <a:endParaRPr lang="cs-CZ"/>
        </a:p>
      </dgm:t>
    </dgm:pt>
    <dgm:pt modelId="{35FA8E4C-118E-4D8D-9A88-C150017103F8}" type="sibTrans" cxnId="{33B73A35-1F47-433F-A81B-06C4233522DA}">
      <dgm:prSet/>
      <dgm:spPr/>
      <dgm:t>
        <a:bodyPr/>
        <a:lstStyle/>
        <a:p>
          <a:endParaRPr lang="cs-CZ"/>
        </a:p>
      </dgm:t>
    </dgm:pt>
    <dgm:pt modelId="{12B34F44-0B5A-4B58-90A2-1FBE809C4B9E}">
      <dgm:prSet phldrT="[Text]"/>
      <dgm:spPr/>
      <dgm:t>
        <a:bodyPr/>
        <a:lstStyle/>
        <a:p>
          <a:r>
            <a:rPr lang="cs-CZ" b="1" dirty="0" smtClean="0"/>
            <a:t>čnělka</a:t>
          </a:r>
          <a:endParaRPr lang="cs-CZ" b="1" dirty="0"/>
        </a:p>
      </dgm:t>
    </dgm:pt>
    <dgm:pt modelId="{18C6BD7D-6662-4A99-B8A2-08150E8E6D5E}" type="parTrans" cxnId="{93C5F146-09CC-4532-8BCF-ED83534978E2}">
      <dgm:prSet/>
      <dgm:spPr/>
      <dgm:t>
        <a:bodyPr/>
        <a:lstStyle/>
        <a:p>
          <a:endParaRPr lang="cs-CZ"/>
        </a:p>
      </dgm:t>
    </dgm:pt>
    <dgm:pt modelId="{ADE7DF8F-65B5-4F2C-8BFD-CD9B897AB648}" type="sibTrans" cxnId="{93C5F146-09CC-4532-8BCF-ED83534978E2}">
      <dgm:prSet/>
      <dgm:spPr/>
      <dgm:t>
        <a:bodyPr/>
        <a:lstStyle/>
        <a:p>
          <a:endParaRPr lang="cs-CZ"/>
        </a:p>
      </dgm:t>
    </dgm:pt>
    <dgm:pt modelId="{26A13881-CCBE-42F5-A8A3-B387618C275D}">
      <dgm:prSet phldrT="[Text]"/>
      <dgm:spPr/>
      <dgm:t>
        <a:bodyPr/>
        <a:lstStyle/>
        <a:p>
          <a:r>
            <a:rPr lang="cs-CZ" b="1" dirty="0" smtClean="0"/>
            <a:t>semeník</a:t>
          </a:r>
          <a:endParaRPr lang="cs-CZ" b="1" dirty="0"/>
        </a:p>
      </dgm:t>
    </dgm:pt>
    <dgm:pt modelId="{ADCECB2F-4964-406B-8182-0E12B3646C09}" type="parTrans" cxnId="{86F9CC36-8A39-4277-968E-DCED203CD51D}">
      <dgm:prSet/>
      <dgm:spPr/>
      <dgm:t>
        <a:bodyPr/>
        <a:lstStyle/>
        <a:p>
          <a:endParaRPr lang="cs-CZ"/>
        </a:p>
      </dgm:t>
    </dgm:pt>
    <dgm:pt modelId="{C54737BA-222A-4D7C-82BF-CDB675C8822E}" type="sibTrans" cxnId="{86F9CC36-8A39-4277-968E-DCED203CD51D}">
      <dgm:prSet/>
      <dgm:spPr/>
      <dgm:t>
        <a:bodyPr/>
        <a:lstStyle/>
        <a:p>
          <a:endParaRPr lang="cs-CZ"/>
        </a:p>
      </dgm:t>
    </dgm:pt>
    <dgm:pt modelId="{33007EF0-6AB3-46E3-8EEE-81379BCF4F91}">
      <dgm:prSet phldrT="[Text]"/>
      <dgm:spPr/>
      <dgm:t>
        <a:bodyPr/>
        <a:lstStyle/>
        <a:p>
          <a:r>
            <a:rPr lang="cs-CZ" b="1" dirty="0" smtClean="0"/>
            <a:t>prašník</a:t>
          </a:r>
          <a:endParaRPr lang="cs-CZ" b="1" dirty="0"/>
        </a:p>
      </dgm:t>
    </dgm:pt>
    <dgm:pt modelId="{52CFE0F8-FA79-4F94-8818-1AC324059C31}" type="parTrans" cxnId="{7FD6A942-355D-44D6-83E5-6B0C0867E47A}">
      <dgm:prSet/>
      <dgm:spPr/>
      <dgm:t>
        <a:bodyPr/>
        <a:lstStyle/>
        <a:p>
          <a:endParaRPr lang="cs-CZ"/>
        </a:p>
      </dgm:t>
    </dgm:pt>
    <dgm:pt modelId="{6CC8E91D-ACA2-4388-A9CB-5389CE35DB2C}" type="sibTrans" cxnId="{7FD6A942-355D-44D6-83E5-6B0C0867E47A}">
      <dgm:prSet/>
      <dgm:spPr/>
      <dgm:t>
        <a:bodyPr/>
        <a:lstStyle/>
        <a:p>
          <a:endParaRPr lang="cs-CZ"/>
        </a:p>
      </dgm:t>
    </dgm:pt>
    <dgm:pt modelId="{45F39573-3D15-412D-9B71-6E7F7C01DA0E}">
      <dgm:prSet phldrT="[Text]"/>
      <dgm:spPr/>
      <dgm:t>
        <a:bodyPr/>
        <a:lstStyle/>
        <a:p>
          <a:r>
            <a:rPr lang="cs-CZ" b="1" dirty="0" smtClean="0"/>
            <a:t>prašný váček</a:t>
          </a:r>
          <a:endParaRPr lang="cs-CZ" b="1" dirty="0"/>
        </a:p>
      </dgm:t>
    </dgm:pt>
    <dgm:pt modelId="{B1171B4D-741F-4102-B0B6-DB2795C8E755}" type="parTrans" cxnId="{D2C2FABA-54FA-4CCB-BCD3-E1F2C477A312}">
      <dgm:prSet/>
      <dgm:spPr/>
      <dgm:t>
        <a:bodyPr/>
        <a:lstStyle/>
        <a:p>
          <a:endParaRPr lang="cs-CZ"/>
        </a:p>
      </dgm:t>
    </dgm:pt>
    <dgm:pt modelId="{10EDD5A3-A28F-4C31-8DD0-6D8BFBC96819}" type="sibTrans" cxnId="{D2C2FABA-54FA-4CCB-BCD3-E1F2C477A312}">
      <dgm:prSet/>
      <dgm:spPr/>
      <dgm:t>
        <a:bodyPr/>
        <a:lstStyle/>
        <a:p>
          <a:endParaRPr lang="cs-CZ"/>
        </a:p>
      </dgm:t>
    </dgm:pt>
    <dgm:pt modelId="{EF1A64B1-2FF4-4282-9FA6-C1AE713D6C18}">
      <dgm:prSet phldrT="[Text]"/>
      <dgm:spPr/>
      <dgm:t>
        <a:bodyPr/>
        <a:lstStyle/>
        <a:p>
          <a:r>
            <a:rPr lang="cs-CZ" b="1" dirty="0" smtClean="0"/>
            <a:t>spojidlo</a:t>
          </a:r>
          <a:endParaRPr lang="cs-CZ" b="1" dirty="0"/>
        </a:p>
      </dgm:t>
    </dgm:pt>
    <dgm:pt modelId="{28DED7C2-4C83-4FB8-9BC3-4CEF77A08063}" type="parTrans" cxnId="{8BA76900-4A6E-4497-B2B8-95B43D64A3FE}">
      <dgm:prSet/>
      <dgm:spPr/>
      <dgm:t>
        <a:bodyPr/>
        <a:lstStyle/>
        <a:p>
          <a:endParaRPr lang="cs-CZ"/>
        </a:p>
      </dgm:t>
    </dgm:pt>
    <dgm:pt modelId="{5F5BA306-6BA5-42C9-BF93-759DBB0211BE}" type="sibTrans" cxnId="{8BA76900-4A6E-4497-B2B8-95B43D64A3FE}">
      <dgm:prSet/>
      <dgm:spPr/>
      <dgm:t>
        <a:bodyPr/>
        <a:lstStyle/>
        <a:p>
          <a:endParaRPr lang="cs-CZ"/>
        </a:p>
      </dgm:t>
    </dgm:pt>
    <dgm:pt modelId="{F64CD9F8-6E0C-4257-B2C6-ECBF1BB71D8E}">
      <dgm:prSet phldrT="[Text]"/>
      <dgm:spPr/>
      <dgm:t>
        <a:bodyPr/>
        <a:lstStyle/>
        <a:p>
          <a:r>
            <a:rPr lang="cs-CZ" b="1" dirty="0" smtClean="0"/>
            <a:t>prašné pouzdro</a:t>
          </a:r>
          <a:endParaRPr lang="cs-CZ" b="1" dirty="0"/>
        </a:p>
      </dgm:t>
    </dgm:pt>
    <dgm:pt modelId="{8782AD89-0096-42D7-ABC3-A88684B5289B}" type="parTrans" cxnId="{7E76A52A-6580-471B-B394-1F04874E1184}">
      <dgm:prSet/>
      <dgm:spPr/>
      <dgm:t>
        <a:bodyPr/>
        <a:lstStyle/>
        <a:p>
          <a:endParaRPr lang="cs-CZ"/>
        </a:p>
      </dgm:t>
    </dgm:pt>
    <dgm:pt modelId="{6ECC4383-615E-4FD3-B99C-DF1ED054356D}" type="sibTrans" cxnId="{7E76A52A-6580-471B-B394-1F04874E1184}">
      <dgm:prSet/>
      <dgm:spPr/>
      <dgm:t>
        <a:bodyPr/>
        <a:lstStyle/>
        <a:p>
          <a:endParaRPr lang="cs-CZ"/>
        </a:p>
      </dgm:t>
    </dgm:pt>
    <dgm:pt modelId="{E71F5AB8-A83E-41AC-9BC8-C4296CA6EED7}" type="pres">
      <dgm:prSet presAssocID="{BD701506-5BE0-46A0-9D4E-1B1436518A2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6C5171-1E1E-437E-8A89-EA304471A874}" type="pres">
      <dgm:prSet presAssocID="{656CB13C-F974-4F87-A4E5-A81E191C4EB4}" presName="root1" presStyleCnt="0"/>
      <dgm:spPr/>
    </dgm:pt>
    <dgm:pt modelId="{44753E51-7A17-410D-A625-2DA0AC8FA388}" type="pres">
      <dgm:prSet presAssocID="{656CB13C-F974-4F87-A4E5-A81E191C4EB4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E2EE6E6-4332-4A18-A2F9-1F9E3A78766E}" type="pres">
      <dgm:prSet presAssocID="{656CB13C-F974-4F87-A4E5-A81E191C4EB4}" presName="level2hierChild" presStyleCnt="0"/>
      <dgm:spPr/>
    </dgm:pt>
    <dgm:pt modelId="{49AA3013-435F-489D-8085-DA02BFE9C8AE}" type="pres">
      <dgm:prSet presAssocID="{3CD15888-4731-49F2-A2F7-CB2B3464D825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3795BC37-A8D5-4EE7-8A0A-4914BD31FB23}" type="pres">
      <dgm:prSet presAssocID="{3CD15888-4731-49F2-A2F7-CB2B3464D825}" presName="connTx" presStyleLbl="parChTrans1D2" presStyleIdx="0" presStyleCnt="5"/>
      <dgm:spPr/>
      <dgm:t>
        <a:bodyPr/>
        <a:lstStyle/>
        <a:p>
          <a:endParaRPr lang="cs-CZ"/>
        </a:p>
      </dgm:t>
    </dgm:pt>
    <dgm:pt modelId="{37D8C632-87BD-4244-91CB-E9EE8A5A562D}" type="pres">
      <dgm:prSet presAssocID="{5893E365-5AA3-407B-865F-5A6765F94A49}" presName="root2" presStyleCnt="0"/>
      <dgm:spPr/>
    </dgm:pt>
    <dgm:pt modelId="{8ED7C438-E011-4B30-9E70-8A4A3A9F5752}" type="pres">
      <dgm:prSet presAssocID="{5893E365-5AA3-407B-865F-5A6765F94A49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34F0ACC-9A50-4C8F-BCD1-6DA223923998}" type="pres">
      <dgm:prSet presAssocID="{5893E365-5AA3-407B-865F-5A6765F94A49}" presName="level3hierChild" presStyleCnt="0"/>
      <dgm:spPr/>
    </dgm:pt>
    <dgm:pt modelId="{3EE5939E-01A2-4070-9AA2-2B4E3C5EE2DB}" type="pres">
      <dgm:prSet presAssocID="{18C6BD7D-6662-4A99-B8A2-08150E8E6D5E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45377D33-0ED1-46A3-AB67-4F0FFCE345C3}" type="pres">
      <dgm:prSet presAssocID="{18C6BD7D-6662-4A99-B8A2-08150E8E6D5E}" presName="connTx" presStyleLbl="parChTrans1D2" presStyleIdx="1" presStyleCnt="5"/>
      <dgm:spPr/>
      <dgm:t>
        <a:bodyPr/>
        <a:lstStyle/>
        <a:p>
          <a:endParaRPr lang="cs-CZ"/>
        </a:p>
      </dgm:t>
    </dgm:pt>
    <dgm:pt modelId="{C94CDA04-7435-4991-AAA9-F631C33F40BC}" type="pres">
      <dgm:prSet presAssocID="{12B34F44-0B5A-4B58-90A2-1FBE809C4B9E}" presName="root2" presStyleCnt="0"/>
      <dgm:spPr/>
    </dgm:pt>
    <dgm:pt modelId="{B005C66E-DC24-4878-9840-7062CA611740}" type="pres">
      <dgm:prSet presAssocID="{12B34F44-0B5A-4B58-90A2-1FBE809C4B9E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B47D5E-FC6A-4664-9285-E43C4D8E5A36}" type="pres">
      <dgm:prSet presAssocID="{12B34F44-0B5A-4B58-90A2-1FBE809C4B9E}" presName="level3hierChild" presStyleCnt="0"/>
      <dgm:spPr/>
    </dgm:pt>
    <dgm:pt modelId="{693995B6-B4AD-45A4-A6B3-2E63E959105D}" type="pres">
      <dgm:prSet presAssocID="{ADCECB2F-4964-406B-8182-0E12B3646C09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6FACC477-E03E-45BD-9032-8BB78A6E8540}" type="pres">
      <dgm:prSet presAssocID="{ADCECB2F-4964-406B-8182-0E12B3646C09}" presName="connTx" presStyleLbl="parChTrans1D2" presStyleIdx="2" presStyleCnt="5"/>
      <dgm:spPr/>
      <dgm:t>
        <a:bodyPr/>
        <a:lstStyle/>
        <a:p>
          <a:endParaRPr lang="cs-CZ"/>
        </a:p>
      </dgm:t>
    </dgm:pt>
    <dgm:pt modelId="{E5B86211-A2C7-4084-9C2B-AB85B55D9F5D}" type="pres">
      <dgm:prSet presAssocID="{26A13881-CCBE-42F5-A8A3-B387618C275D}" presName="root2" presStyleCnt="0"/>
      <dgm:spPr/>
    </dgm:pt>
    <dgm:pt modelId="{596171FD-7826-4B6E-B0E6-F329C53CF82C}" type="pres">
      <dgm:prSet presAssocID="{26A13881-CCBE-42F5-A8A3-B387618C275D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2C663C-26D1-439F-99BF-4D17D79D533E}" type="pres">
      <dgm:prSet presAssocID="{26A13881-CCBE-42F5-A8A3-B387618C275D}" presName="level3hierChild" presStyleCnt="0"/>
      <dgm:spPr/>
    </dgm:pt>
    <dgm:pt modelId="{CD29F40B-904D-438B-862F-F37D30D91107}" type="pres">
      <dgm:prSet presAssocID="{6B3DB3D8-E7FA-42E4-B297-7CBD839186F6}" presName="root1" presStyleCnt="0"/>
      <dgm:spPr/>
    </dgm:pt>
    <dgm:pt modelId="{21319B8A-3750-46C9-8262-C9A02F959860}" type="pres">
      <dgm:prSet presAssocID="{6B3DB3D8-E7FA-42E4-B297-7CBD839186F6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6ACBBC-8023-46D4-AD31-74BEDA733687}" type="pres">
      <dgm:prSet presAssocID="{6B3DB3D8-E7FA-42E4-B297-7CBD839186F6}" presName="level2hierChild" presStyleCnt="0"/>
      <dgm:spPr/>
    </dgm:pt>
    <dgm:pt modelId="{5557BD59-58CB-4E82-816B-789E3C8A30F9}" type="pres">
      <dgm:prSet presAssocID="{779F6380-50E2-4072-A338-41CE2AD815C6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0228C733-4ECA-4C44-8321-9D4E726367AE}" type="pres">
      <dgm:prSet presAssocID="{779F6380-50E2-4072-A338-41CE2AD815C6}" presName="connTx" presStyleLbl="parChTrans1D2" presStyleIdx="3" presStyleCnt="5"/>
      <dgm:spPr/>
      <dgm:t>
        <a:bodyPr/>
        <a:lstStyle/>
        <a:p>
          <a:endParaRPr lang="cs-CZ"/>
        </a:p>
      </dgm:t>
    </dgm:pt>
    <dgm:pt modelId="{7F8AB9F2-8E24-45F7-ACCA-8387E50E0B88}" type="pres">
      <dgm:prSet presAssocID="{C53A3E27-0EA7-4784-A78C-06C38B0E29EE}" presName="root2" presStyleCnt="0"/>
      <dgm:spPr/>
    </dgm:pt>
    <dgm:pt modelId="{A40A9B1C-6940-4307-861D-D3556926B825}" type="pres">
      <dgm:prSet presAssocID="{C53A3E27-0EA7-4784-A78C-06C38B0E29EE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75FB42-3127-4098-903A-51BF0BD9F849}" type="pres">
      <dgm:prSet presAssocID="{C53A3E27-0EA7-4784-A78C-06C38B0E29EE}" presName="level3hierChild" presStyleCnt="0"/>
      <dgm:spPr/>
    </dgm:pt>
    <dgm:pt modelId="{913B38DE-7FB7-4A78-B94F-58B8DAAEF757}" type="pres">
      <dgm:prSet presAssocID="{52CFE0F8-FA79-4F94-8818-1AC324059C31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3F4F2FE1-788A-473A-B014-B49BE6DE3F74}" type="pres">
      <dgm:prSet presAssocID="{52CFE0F8-FA79-4F94-8818-1AC324059C31}" presName="connTx" presStyleLbl="parChTrans1D2" presStyleIdx="4" presStyleCnt="5"/>
      <dgm:spPr/>
      <dgm:t>
        <a:bodyPr/>
        <a:lstStyle/>
        <a:p>
          <a:endParaRPr lang="cs-CZ"/>
        </a:p>
      </dgm:t>
    </dgm:pt>
    <dgm:pt modelId="{A4E14075-E5FF-47B6-BA78-71E61E383B53}" type="pres">
      <dgm:prSet presAssocID="{33007EF0-6AB3-46E3-8EEE-81379BCF4F91}" presName="root2" presStyleCnt="0"/>
      <dgm:spPr/>
    </dgm:pt>
    <dgm:pt modelId="{33E8F128-EF23-4466-80C6-D60C61179B3C}" type="pres">
      <dgm:prSet presAssocID="{33007EF0-6AB3-46E3-8EEE-81379BCF4F91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FF51AE-FEF5-4F36-B3F1-2E8BB25961E0}" type="pres">
      <dgm:prSet presAssocID="{33007EF0-6AB3-46E3-8EEE-81379BCF4F91}" presName="level3hierChild" presStyleCnt="0"/>
      <dgm:spPr/>
    </dgm:pt>
    <dgm:pt modelId="{7FB0C602-4E4C-4272-976A-2CABD35D6BD0}" type="pres">
      <dgm:prSet presAssocID="{B1171B4D-741F-4102-B0B6-DB2795C8E755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3E0D25C3-41BA-4643-B493-40AC5A5E3BE1}" type="pres">
      <dgm:prSet presAssocID="{B1171B4D-741F-4102-B0B6-DB2795C8E755}" presName="connTx" presStyleLbl="parChTrans1D3" presStyleIdx="0" presStyleCnt="2"/>
      <dgm:spPr/>
      <dgm:t>
        <a:bodyPr/>
        <a:lstStyle/>
        <a:p>
          <a:endParaRPr lang="cs-CZ"/>
        </a:p>
      </dgm:t>
    </dgm:pt>
    <dgm:pt modelId="{9E906693-140D-4037-A5DD-E917317E912C}" type="pres">
      <dgm:prSet presAssocID="{45F39573-3D15-412D-9B71-6E7F7C01DA0E}" presName="root2" presStyleCnt="0"/>
      <dgm:spPr/>
    </dgm:pt>
    <dgm:pt modelId="{0AC95201-FAF3-469A-BD52-C3AAB7FC9A55}" type="pres">
      <dgm:prSet presAssocID="{45F39573-3D15-412D-9B71-6E7F7C01DA0E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A79DFA7-E0B5-4213-BD2F-8F611421D800}" type="pres">
      <dgm:prSet presAssocID="{45F39573-3D15-412D-9B71-6E7F7C01DA0E}" presName="level3hierChild" presStyleCnt="0"/>
      <dgm:spPr/>
    </dgm:pt>
    <dgm:pt modelId="{6BA7DAC2-23ED-480C-A378-5F09697D7C97}" type="pres">
      <dgm:prSet presAssocID="{8782AD89-0096-42D7-ABC3-A88684B5289B}" presName="conn2-1" presStyleLbl="parChTrans1D4" presStyleIdx="0" presStyleCnt="1"/>
      <dgm:spPr/>
      <dgm:t>
        <a:bodyPr/>
        <a:lstStyle/>
        <a:p>
          <a:endParaRPr lang="cs-CZ"/>
        </a:p>
      </dgm:t>
    </dgm:pt>
    <dgm:pt modelId="{5C2B33CF-79FA-4856-A226-8DB6A03828A2}" type="pres">
      <dgm:prSet presAssocID="{8782AD89-0096-42D7-ABC3-A88684B5289B}" presName="connTx" presStyleLbl="parChTrans1D4" presStyleIdx="0" presStyleCnt="1"/>
      <dgm:spPr/>
      <dgm:t>
        <a:bodyPr/>
        <a:lstStyle/>
        <a:p>
          <a:endParaRPr lang="cs-CZ"/>
        </a:p>
      </dgm:t>
    </dgm:pt>
    <dgm:pt modelId="{E5ACE3D5-93AE-4272-A77B-897B3D79B6DA}" type="pres">
      <dgm:prSet presAssocID="{F64CD9F8-6E0C-4257-B2C6-ECBF1BB71D8E}" presName="root2" presStyleCnt="0"/>
      <dgm:spPr/>
    </dgm:pt>
    <dgm:pt modelId="{B9797DD6-6EC3-45E1-A0C2-2D8455D7D70C}" type="pres">
      <dgm:prSet presAssocID="{F64CD9F8-6E0C-4257-B2C6-ECBF1BB71D8E}" presName="LevelTwoTextNode" presStyleLbl="node4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2A735B-7CF1-4B21-990B-A09E13794E57}" type="pres">
      <dgm:prSet presAssocID="{F64CD9F8-6E0C-4257-B2C6-ECBF1BB71D8E}" presName="level3hierChild" presStyleCnt="0"/>
      <dgm:spPr/>
    </dgm:pt>
    <dgm:pt modelId="{436A1DFE-A63F-4369-BC1A-853C4CC91D68}" type="pres">
      <dgm:prSet presAssocID="{28DED7C2-4C83-4FB8-9BC3-4CEF77A08063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85E19A5D-4DA1-488B-BB24-2858A9AB6911}" type="pres">
      <dgm:prSet presAssocID="{28DED7C2-4C83-4FB8-9BC3-4CEF77A08063}" presName="connTx" presStyleLbl="parChTrans1D3" presStyleIdx="1" presStyleCnt="2"/>
      <dgm:spPr/>
      <dgm:t>
        <a:bodyPr/>
        <a:lstStyle/>
        <a:p>
          <a:endParaRPr lang="cs-CZ"/>
        </a:p>
      </dgm:t>
    </dgm:pt>
    <dgm:pt modelId="{AF584E72-9879-48B8-832C-98C0179F75BC}" type="pres">
      <dgm:prSet presAssocID="{EF1A64B1-2FF4-4282-9FA6-C1AE713D6C18}" presName="root2" presStyleCnt="0"/>
      <dgm:spPr/>
    </dgm:pt>
    <dgm:pt modelId="{BB697123-8D15-4775-941C-51C580CE6F2F}" type="pres">
      <dgm:prSet presAssocID="{EF1A64B1-2FF4-4282-9FA6-C1AE713D6C18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3B19BD-A609-419A-8701-ED88CD98D4DF}" type="pres">
      <dgm:prSet presAssocID="{EF1A64B1-2FF4-4282-9FA6-C1AE713D6C18}" presName="level3hierChild" presStyleCnt="0"/>
      <dgm:spPr/>
    </dgm:pt>
  </dgm:ptLst>
  <dgm:cxnLst>
    <dgm:cxn modelId="{93C5F146-09CC-4532-8BCF-ED83534978E2}" srcId="{656CB13C-F974-4F87-A4E5-A81E191C4EB4}" destId="{12B34F44-0B5A-4B58-90A2-1FBE809C4B9E}" srcOrd="1" destOrd="0" parTransId="{18C6BD7D-6662-4A99-B8A2-08150E8E6D5E}" sibTransId="{ADE7DF8F-65B5-4F2C-8BFD-CD9B897AB648}"/>
    <dgm:cxn modelId="{09FFE165-7695-4B31-91D4-40A220702F07}" type="presOf" srcId="{B1171B4D-741F-4102-B0B6-DB2795C8E755}" destId="{3E0D25C3-41BA-4643-B493-40AC5A5E3BE1}" srcOrd="1" destOrd="0" presId="urn:microsoft.com/office/officeart/2005/8/layout/hierarchy2"/>
    <dgm:cxn modelId="{028C477D-70B4-44D7-B8BA-36A03202AC53}" type="presOf" srcId="{F64CD9F8-6E0C-4257-B2C6-ECBF1BB71D8E}" destId="{B9797DD6-6EC3-45E1-A0C2-2D8455D7D70C}" srcOrd="0" destOrd="0" presId="urn:microsoft.com/office/officeart/2005/8/layout/hierarchy2"/>
    <dgm:cxn modelId="{7E76A52A-6580-471B-B394-1F04874E1184}" srcId="{45F39573-3D15-412D-9B71-6E7F7C01DA0E}" destId="{F64CD9F8-6E0C-4257-B2C6-ECBF1BB71D8E}" srcOrd="0" destOrd="0" parTransId="{8782AD89-0096-42D7-ABC3-A88684B5289B}" sibTransId="{6ECC4383-615E-4FD3-B99C-DF1ED054356D}"/>
    <dgm:cxn modelId="{A0C4E9DB-C404-4AFF-8AC4-441239D28226}" type="presOf" srcId="{779F6380-50E2-4072-A338-41CE2AD815C6}" destId="{5557BD59-58CB-4E82-816B-789E3C8A30F9}" srcOrd="0" destOrd="0" presId="urn:microsoft.com/office/officeart/2005/8/layout/hierarchy2"/>
    <dgm:cxn modelId="{91733FFA-1A28-462D-9B3E-1F109336AC33}" type="presOf" srcId="{3CD15888-4731-49F2-A2F7-CB2B3464D825}" destId="{3795BC37-A8D5-4EE7-8A0A-4914BD31FB23}" srcOrd="1" destOrd="0" presId="urn:microsoft.com/office/officeart/2005/8/layout/hierarchy2"/>
    <dgm:cxn modelId="{F2A7167E-5354-4F39-9D86-0E2BFF85F5E2}" type="presOf" srcId="{45F39573-3D15-412D-9B71-6E7F7C01DA0E}" destId="{0AC95201-FAF3-469A-BD52-C3AAB7FC9A55}" srcOrd="0" destOrd="0" presId="urn:microsoft.com/office/officeart/2005/8/layout/hierarchy2"/>
    <dgm:cxn modelId="{A38AEB48-E53E-4DD6-A236-7C372106E741}" srcId="{BD701506-5BE0-46A0-9D4E-1B1436518A2D}" destId="{6B3DB3D8-E7FA-42E4-B297-7CBD839186F6}" srcOrd="1" destOrd="0" parTransId="{8FA06CAD-552F-4427-8EDB-7974DC0A1DAF}" sibTransId="{3C748EE1-E0D9-441A-8DF7-1EE297BD540F}"/>
    <dgm:cxn modelId="{4A1F79C6-9A21-42C7-BE1B-9CF87C3EE10A}" type="presOf" srcId="{8782AD89-0096-42D7-ABC3-A88684B5289B}" destId="{6BA7DAC2-23ED-480C-A378-5F09697D7C97}" srcOrd="0" destOrd="0" presId="urn:microsoft.com/office/officeart/2005/8/layout/hierarchy2"/>
    <dgm:cxn modelId="{42E0E9B1-0C3E-419D-887D-F6A746AF4F38}" type="presOf" srcId="{ADCECB2F-4964-406B-8182-0E12B3646C09}" destId="{6FACC477-E03E-45BD-9032-8BB78A6E8540}" srcOrd="1" destOrd="0" presId="urn:microsoft.com/office/officeart/2005/8/layout/hierarchy2"/>
    <dgm:cxn modelId="{482494E3-FB4B-4C65-A8EC-6DDDC69FEBC6}" type="presOf" srcId="{B1171B4D-741F-4102-B0B6-DB2795C8E755}" destId="{7FB0C602-4E4C-4272-976A-2CABD35D6BD0}" srcOrd="0" destOrd="0" presId="urn:microsoft.com/office/officeart/2005/8/layout/hierarchy2"/>
    <dgm:cxn modelId="{5EF8345D-E386-4C1D-A5F8-F129C143175C}" type="presOf" srcId="{28DED7C2-4C83-4FB8-9BC3-4CEF77A08063}" destId="{85E19A5D-4DA1-488B-BB24-2858A9AB6911}" srcOrd="1" destOrd="0" presId="urn:microsoft.com/office/officeart/2005/8/layout/hierarchy2"/>
    <dgm:cxn modelId="{9F0B247B-6BC3-414B-BBB9-BE2A29A087EE}" type="presOf" srcId="{779F6380-50E2-4072-A338-41CE2AD815C6}" destId="{0228C733-4ECA-4C44-8321-9D4E726367AE}" srcOrd="1" destOrd="0" presId="urn:microsoft.com/office/officeart/2005/8/layout/hierarchy2"/>
    <dgm:cxn modelId="{B907FD15-CD68-49F3-BD27-778D0AB91E08}" type="presOf" srcId="{28DED7C2-4C83-4FB8-9BC3-4CEF77A08063}" destId="{436A1DFE-A63F-4369-BC1A-853C4CC91D68}" srcOrd="0" destOrd="0" presId="urn:microsoft.com/office/officeart/2005/8/layout/hierarchy2"/>
    <dgm:cxn modelId="{642FDD0A-033C-4C1F-A955-A30C1731E3DE}" type="presOf" srcId="{33007EF0-6AB3-46E3-8EEE-81379BCF4F91}" destId="{33E8F128-EF23-4466-80C6-D60C61179B3C}" srcOrd="0" destOrd="0" presId="urn:microsoft.com/office/officeart/2005/8/layout/hierarchy2"/>
    <dgm:cxn modelId="{2B29812E-350E-46D9-AD11-E84DDC56F955}" type="presOf" srcId="{12B34F44-0B5A-4B58-90A2-1FBE809C4B9E}" destId="{B005C66E-DC24-4878-9840-7062CA611740}" srcOrd="0" destOrd="0" presId="urn:microsoft.com/office/officeart/2005/8/layout/hierarchy2"/>
    <dgm:cxn modelId="{6E9E0A7A-24C4-418C-97DB-606F6CCEF805}" type="presOf" srcId="{18C6BD7D-6662-4A99-B8A2-08150E8E6D5E}" destId="{3EE5939E-01A2-4070-9AA2-2B4E3C5EE2DB}" srcOrd="0" destOrd="0" presId="urn:microsoft.com/office/officeart/2005/8/layout/hierarchy2"/>
    <dgm:cxn modelId="{922CA7A8-9925-42B6-ACCB-43773E7C9ED6}" type="presOf" srcId="{656CB13C-F974-4F87-A4E5-A81E191C4EB4}" destId="{44753E51-7A17-410D-A625-2DA0AC8FA388}" srcOrd="0" destOrd="0" presId="urn:microsoft.com/office/officeart/2005/8/layout/hierarchy2"/>
    <dgm:cxn modelId="{87187496-AAAC-4CBB-AA4F-06998E829049}" srcId="{BD701506-5BE0-46A0-9D4E-1B1436518A2D}" destId="{656CB13C-F974-4F87-A4E5-A81E191C4EB4}" srcOrd="0" destOrd="0" parTransId="{50057566-CAD3-468C-B01B-0E3D9997B018}" sibTransId="{E1703C60-6FED-4FCC-8564-283DDA2D84AC}"/>
    <dgm:cxn modelId="{55930939-88E6-45CB-B8E9-0E2BB6E4A2A3}" type="presOf" srcId="{C53A3E27-0EA7-4784-A78C-06C38B0E29EE}" destId="{A40A9B1C-6940-4307-861D-D3556926B825}" srcOrd="0" destOrd="0" presId="urn:microsoft.com/office/officeart/2005/8/layout/hierarchy2"/>
    <dgm:cxn modelId="{D3C28FF1-DEE8-48FE-AE13-992B7071ECED}" type="presOf" srcId="{3CD15888-4731-49F2-A2F7-CB2B3464D825}" destId="{49AA3013-435F-489D-8085-DA02BFE9C8AE}" srcOrd="0" destOrd="0" presId="urn:microsoft.com/office/officeart/2005/8/layout/hierarchy2"/>
    <dgm:cxn modelId="{FB84F1E8-703E-41A9-A5EF-4EBC8E0CD5EE}" type="presOf" srcId="{26A13881-CCBE-42F5-A8A3-B387618C275D}" destId="{596171FD-7826-4B6E-B0E6-F329C53CF82C}" srcOrd="0" destOrd="0" presId="urn:microsoft.com/office/officeart/2005/8/layout/hierarchy2"/>
    <dgm:cxn modelId="{F52896FC-71EA-47F3-AB99-27D63DDD486F}" type="presOf" srcId="{52CFE0F8-FA79-4F94-8818-1AC324059C31}" destId="{913B38DE-7FB7-4A78-B94F-58B8DAAEF757}" srcOrd="0" destOrd="0" presId="urn:microsoft.com/office/officeart/2005/8/layout/hierarchy2"/>
    <dgm:cxn modelId="{90DD5F25-CC92-4E10-8A4A-4FF7601CE05E}" type="presOf" srcId="{18C6BD7D-6662-4A99-B8A2-08150E8E6D5E}" destId="{45377D33-0ED1-46A3-AB67-4F0FFCE345C3}" srcOrd="1" destOrd="0" presId="urn:microsoft.com/office/officeart/2005/8/layout/hierarchy2"/>
    <dgm:cxn modelId="{FA943F2A-09D4-4D3C-91BE-48D08528345A}" type="presOf" srcId="{8782AD89-0096-42D7-ABC3-A88684B5289B}" destId="{5C2B33CF-79FA-4856-A226-8DB6A03828A2}" srcOrd="1" destOrd="0" presId="urn:microsoft.com/office/officeart/2005/8/layout/hierarchy2"/>
    <dgm:cxn modelId="{6EDA1237-652C-4A8C-8396-4266525E2359}" type="presOf" srcId="{6B3DB3D8-E7FA-42E4-B297-7CBD839186F6}" destId="{21319B8A-3750-46C9-8262-C9A02F959860}" srcOrd="0" destOrd="0" presId="urn:microsoft.com/office/officeart/2005/8/layout/hierarchy2"/>
    <dgm:cxn modelId="{74E71F13-954C-4F3E-9BA6-6312B1ABA91E}" type="presOf" srcId="{BD701506-5BE0-46A0-9D4E-1B1436518A2D}" destId="{E71F5AB8-A83E-41AC-9BC8-C4296CA6EED7}" srcOrd="0" destOrd="0" presId="urn:microsoft.com/office/officeart/2005/8/layout/hierarchy2"/>
    <dgm:cxn modelId="{3F27E8E4-B33F-4D8C-AB24-CF12D504518B}" type="presOf" srcId="{5893E365-5AA3-407B-865F-5A6765F94A49}" destId="{8ED7C438-E011-4B30-9E70-8A4A3A9F5752}" srcOrd="0" destOrd="0" presId="urn:microsoft.com/office/officeart/2005/8/layout/hierarchy2"/>
    <dgm:cxn modelId="{8BA76900-4A6E-4497-B2B8-95B43D64A3FE}" srcId="{33007EF0-6AB3-46E3-8EEE-81379BCF4F91}" destId="{EF1A64B1-2FF4-4282-9FA6-C1AE713D6C18}" srcOrd="1" destOrd="0" parTransId="{28DED7C2-4C83-4FB8-9BC3-4CEF77A08063}" sibTransId="{5F5BA306-6BA5-42C9-BF93-759DBB0211BE}"/>
    <dgm:cxn modelId="{D2C2FABA-54FA-4CCB-BCD3-E1F2C477A312}" srcId="{33007EF0-6AB3-46E3-8EEE-81379BCF4F91}" destId="{45F39573-3D15-412D-9B71-6E7F7C01DA0E}" srcOrd="0" destOrd="0" parTransId="{B1171B4D-741F-4102-B0B6-DB2795C8E755}" sibTransId="{10EDD5A3-A28F-4C31-8DD0-6D8BFBC96819}"/>
    <dgm:cxn modelId="{33B73A35-1F47-433F-A81B-06C4233522DA}" srcId="{656CB13C-F974-4F87-A4E5-A81E191C4EB4}" destId="{5893E365-5AA3-407B-865F-5A6765F94A49}" srcOrd="0" destOrd="0" parTransId="{3CD15888-4731-49F2-A2F7-CB2B3464D825}" sibTransId="{35FA8E4C-118E-4D8D-9A88-C150017103F8}"/>
    <dgm:cxn modelId="{9D2EF9CA-9FB8-4D5B-8369-768E1F3B0B2C}" type="presOf" srcId="{52CFE0F8-FA79-4F94-8818-1AC324059C31}" destId="{3F4F2FE1-788A-473A-B014-B49BE6DE3F74}" srcOrd="1" destOrd="0" presId="urn:microsoft.com/office/officeart/2005/8/layout/hierarchy2"/>
    <dgm:cxn modelId="{86F9CC36-8A39-4277-968E-DCED203CD51D}" srcId="{656CB13C-F974-4F87-A4E5-A81E191C4EB4}" destId="{26A13881-CCBE-42F5-A8A3-B387618C275D}" srcOrd="2" destOrd="0" parTransId="{ADCECB2F-4964-406B-8182-0E12B3646C09}" sibTransId="{C54737BA-222A-4D7C-82BF-CDB675C8822E}"/>
    <dgm:cxn modelId="{45F0F928-08B6-4EB4-AFF8-563400C44761}" srcId="{6B3DB3D8-E7FA-42E4-B297-7CBD839186F6}" destId="{C53A3E27-0EA7-4784-A78C-06C38B0E29EE}" srcOrd="0" destOrd="0" parTransId="{779F6380-50E2-4072-A338-41CE2AD815C6}" sibTransId="{DC5F4EC6-9D27-4E9C-9588-EA175AFE8EED}"/>
    <dgm:cxn modelId="{7FD6A942-355D-44D6-83E5-6B0C0867E47A}" srcId="{6B3DB3D8-E7FA-42E4-B297-7CBD839186F6}" destId="{33007EF0-6AB3-46E3-8EEE-81379BCF4F91}" srcOrd="1" destOrd="0" parTransId="{52CFE0F8-FA79-4F94-8818-1AC324059C31}" sibTransId="{6CC8E91D-ACA2-4388-A9CB-5389CE35DB2C}"/>
    <dgm:cxn modelId="{FFA177D9-7776-4A18-90F5-E8585997E836}" type="presOf" srcId="{ADCECB2F-4964-406B-8182-0E12B3646C09}" destId="{693995B6-B4AD-45A4-A6B3-2E63E959105D}" srcOrd="0" destOrd="0" presId="urn:microsoft.com/office/officeart/2005/8/layout/hierarchy2"/>
    <dgm:cxn modelId="{774F1864-7619-45C1-9129-77AFE4407C08}" type="presOf" srcId="{EF1A64B1-2FF4-4282-9FA6-C1AE713D6C18}" destId="{BB697123-8D15-4775-941C-51C580CE6F2F}" srcOrd="0" destOrd="0" presId="urn:microsoft.com/office/officeart/2005/8/layout/hierarchy2"/>
    <dgm:cxn modelId="{E70C64E1-4F4A-4DF9-BD3C-3F67EB81393A}" type="presParOf" srcId="{E71F5AB8-A83E-41AC-9BC8-C4296CA6EED7}" destId="{F06C5171-1E1E-437E-8A89-EA304471A874}" srcOrd="0" destOrd="0" presId="urn:microsoft.com/office/officeart/2005/8/layout/hierarchy2"/>
    <dgm:cxn modelId="{1438FB0E-42D8-4C04-8B8A-8F304A984F5F}" type="presParOf" srcId="{F06C5171-1E1E-437E-8A89-EA304471A874}" destId="{44753E51-7A17-410D-A625-2DA0AC8FA388}" srcOrd="0" destOrd="0" presId="urn:microsoft.com/office/officeart/2005/8/layout/hierarchy2"/>
    <dgm:cxn modelId="{1A77057B-6912-4E28-971B-621670042AF2}" type="presParOf" srcId="{F06C5171-1E1E-437E-8A89-EA304471A874}" destId="{CE2EE6E6-4332-4A18-A2F9-1F9E3A78766E}" srcOrd="1" destOrd="0" presId="urn:microsoft.com/office/officeart/2005/8/layout/hierarchy2"/>
    <dgm:cxn modelId="{DDBF5D8A-5AE7-493A-825D-6D9CE7730445}" type="presParOf" srcId="{CE2EE6E6-4332-4A18-A2F9-1F9E3A78766E}" destId="{49AA3013-435F-489D-8085-DA02BFE9C8AE}" srcOrd="0" destOrd="0" presId="urn:microsoft.com/office/officeart/2005/8/layout/hierarchy2"/>
    <dgm:cxn modelId="{0FB5F8B8-1320-463E-89A5-9ABD875AD3C6}" type="presParOf" srcId="{49AA3013-435F-489D-8085-DA02BFE9C8AE}" destId="{3795BC37-A8D5-4EE7-8A0A-4914BD31FB23}" srcOrd="0" destOrd="0" presId="urn:microsoft.com/office/officeart/2005/8/layout/hierarchy2"/>
    <dgm:cxn modelId="{BB12CD95-B552-4C17-9903-3273318CC96A}" type="presParOf" srcId="{CE2EE6E6-4332-4A18-A2F9-1F9E3A78766E}" destId="{37D8C632-87BD-4244-91CB-E9EE8A5A562D}" srcOrd="1" destOrd="0" presId="urn:microsoft.com/office/officeart/2005/8/layout/hierarchy2"/>
    <dgm:cxn modelId="{F47467AE-0E90-44B2-80E3-C2FEF234E634}" type="presParOf" srcId="{37D8C632-87BD-4244-91CB-E9EE8A5A562D}" destId="{8ED7C438-E011-4B30-9E70-8A4A3A9F5752}" srcOrd="0" destOrd="0" presId="urn:microsoft.com/office/officeart/2005/8/layout/hierarchy2"/>
    <dgm:cxn modelId="{D8E68034-126A-4063-AC92-2004E1CA2A7E}" type="presParOf" srcId="{37D8C632-87BD-4244-91CB-E9EE8A5A562D}" destId="{734F0ACC-9A50-4C8F-BCD1-6DA223923998}" srcOrd="1" destOrd="0" presId="urn:microsoft.com/office/officeart/2005/8/layout/hierarchy2"/>
    <dgm:cxn modelId="{E240D185-CF46-4CE8-960B-F31AA1D6D8FF}" type="presParOf" srcId="{CE2EE6E6-4332-4A18-A2F9-1F9E3A78766E}" destId="{3EE5939E-01A2-4070-9AA2-2B4E3C5EE2DB}" srcOrd="2" destOrd="0" presId="urn:microsoft.com/office/officeart/2005/8/layout/hierarchy2"/>
    <dgm:cxn modelId="{30FA6CC6-1AA0-4A4B-88AB-82FAB659A7E4}" type="presParOf" srcId="{3EE5939E-01A2-4070-9AA2-2B4E3C5EE2DB}" destId="{45377D33-0ED1-46A3-AB67-4F0FFCE345C3}" srcOrd="0" destOrd="0" presId="urn:microsoft.com/office/officeart/2005/8/layout/hierarchy2"/>
    <dgm:cxn modelId="{6EDAFE61-0B68-48E2-827D-89BDB09214EF}" type="presParOf" srcId="{CE2EE6E6-4332-4A18-A2F9-1F9E3A78766E}" destId="{C94CDA04-7435-4991-AAA9-F631C33F40BC}" srcOrd="3" destOrd="0" presId="urn:microsoft.com/office/officeart/2005/8/layout/hierarchy2"/>
    <dgm:cxn modelId="{71B47402-4ED1-4F35-9417-085C2509E4AA}" type="presParOf" srcId="{C94CDA04-7435-4991-AAA9-F631C33F40BC}" destId="{B005C66E-DC24-4878-9840-7062CA611740}" srcOrd="0" destOrd="0" presId="urn:microsoft.com/office/officeart/2005/8/layout/hierarchy2"/>
    <dgm:cxn modelId="{817BC447-3F5F-4A89-8CF1-87DD9381F81E}" type="presParOf" srcId="{C94CDA04-7435-4991-AAA9-F631C33F40BC}" destId="{7FB47D5E-FC6A-4664-9285-E43C4D8E5A36}" srcOrd="1" destOrd="0" presId="urn:microsoft.com/office/officeart/2005/8/layout/hierarchy2"/>
    <dgm:cxn modelId="{19A50A17-6BAD-43AF-A76C-B002D480D176}" type="presParOf" srcId="{CE2EE6E6-4332-4A18-A2F9-1F9E3A78766E}" destId="{693995B6-B4AD-45A4-A6B3-2E63E959105D}" srcOrd="4" destOrd="0" presId="urn:microsoft.com/office/officeart/2005/8/layout/hierarchy2"/>
    <dgm:cxn modelId="{E5FF8645-5BAD-4A75-B67D-16BF27EE0560}" type="presParOf" srcId="{693995B6-B4AD-45A4-A6B3-2E63E959105D}" destId="{6FACC477-E03E-45BD-9032-8BB78A6E8540}" srcOrd="0" destOrd="0" presId="urn:microsoft.com/office/officeart/2005/8/layout/hierarchy2"/>
    <dgm:cxn modelId="{8B39324D-E9AD-413F-A5B5-CFDAAE92C710}" type="presParOf" srcId="{CE2EE6E6-4332-4A18-A2F9-1F9E3A78766E}" destId="{E5B86211-A2C7-4084-9C2B-AB85B55D9F5D}" srcOrd="5" destOrd="0" presId="urn:microsoft.com/office/officeart/2005/8/layout/hierarchy2"/>
    <dgm:cxn modelId="{72DFEC30-BF6A-4162-889D-557BD35DEE25}" type="presParOf" srcId="{E5B86211-A2C7-4084-9C2B-AB85B55D9F5D}" destId="{596171FD-7826-4B6E-B0E6-F329C53CF82C}" srcOrd="0" destOrd="0" presId="urn:microsoft.com/office/officeart/2005/8/layout/hierarchy2"/>
    <dgm:cxn modelId="{F6A514E6-C352-4D79-9E59-17D888012B90}" type="presParOf" srcId="{E5B86211-A2C7-4084-9C2B-AB85B55D9F5D}" destId="{FA2C663C-26D1-439F-99BF-4D17D79D533E}" srcOrd="1" destOrd="0" presId="urn:microsoft.com/office/officeart/2005/8/layout/hierarchy2"/>
    <dgm:cxn modelId="{AFADFBE4-7440-441D-AF2D-39FE07D6373F}" type="presParOf" srcId="{E71F5AB8-A83E-41AC-9BC8-C4296CA6EED7}" destId="{CD29F40B-904D-438B-862F-F37D30D91107}" srcOrd="1" destOrd="0" presId="urn:microsoft.com/office/officeart/2005/8/layout/hierarchy2"/>
    <dgm:cxn modelId="{DAF24D04-7077-417D-AF73-A039B9ED6256}" type="presParOf" srcId="{CD29F40B-904D-438B-862F-F37D30D91107}" destId="{21319B8A-3750-46C9-8262-C9A02F959860}" srcOrd="0" destOrd="0" presId="urn:microsoft.com/office/officeart/2005/8/layout/hierarchy2"/>
    <dgm:cxn modelId="{F251BF63-69C5-4A2F-9811-91AF43E4A05D}" type="presParOf" srcId="{CD29F40B-904D-438B-862F-F37D30D91107}" destId="{326ACBBC-8023-46D4-AD31-74BEDA733687}" srcOrd="1" destOrd="0" presId="urn:microsoft.com/office/officeart/2005/8/layout/hierarchy2"/>
    <dgm:cxn modelId="{E054AB90-0AC6-44DC-A74A-B22F10605519}" type="presParOf" srcId="{326ACBBC-8023-46D4-AD31-74BEDA733687}" destId="{5557BD59-58CB-4E82-816B-789E3C8A30F9}" srcOrd="0" destOrd="0" presId="urn:microsoft.com/office/officeart/2005/8/layout/hierarchy2"/>
    <dgm:cxn modelId="{35517B4A-1D8A-4F5E-B98A-767F4206C440}" type="presParOf" srcId="{5557BD59-58CB-4E82-816B-789E3C8A30F9}" destId="{0228C733-4ECA-4C44-8321-9D4E726367AE}" srcOrd="0" destOrd="0" presId="urn:microsoft.com/office/officeart/2005/8/layout/hierarchy2"/>
    <dgm:cxn modelId="{D0D0E090-25CC-49B8-9A69-24075E6E3B44}" type="presParOf" srcId="{326ACBBC-8023-46D4-AD31-74BEDA733687}" destId="{7F8AB9F2-8E24-45F7-ACCA-8387E50E0B88}" srcOrd="1" destOrd="0" presId="urn:microsoft.com/office/officeart/2005/8/layout/hierarchy2"/>
    <dgm:cxn modelId="{31300B5D-8743-4258-99B9-BC52D42901EF}" type="presParOf" srcId="{7F8AB9F2-8E24-45F7-ACCA-8387E50E0B88}" destId="{A40A9B1C-6940-4307-861D-D3556926B825}" srcOrd="0" destOrd="0" presId="urn:microsoft.com/office/officeart/2005/8/layout/hierarchy2"/>
    <dgm:cxn modelId="{D62D1658-B254-4863-A06A-E948233A1618}" type="presParOf" srcId="{7F8AB9F2-8E24-45F7-ACCA-8387E50E0B88}" destId="{0775FB42-3127-4098-903A-51BF0BD9F849}" srcOrd="1" destOrd="0" presId="urn:microsoft.com/office/officeart/2005/8/layout/hierarchy2"/>
    <dgm:cxn modelId="{75EAD26F-D8C9-4B6F-85DA-BBA48A11D1B8}" type="presParOf" srcId="{326ACBBC-8023-46D4-AD31-74BEDA733687}" destId="{913B38DE-7FB7-4A78-B94F-58B8DAAEF757}" srcOrd="2" destOrd="0" presId="urn:microsoft.com/office/officeart/2005/8/layout/hierarchy2"/>
    <dgm:cxn modelId="{ABA02158-4A89-4030-A6FE-ED8AA4590826}" type="presParOf" srcId="{913B38DE-7FB7-4A78-B94F-58B8DAAEF757}" destId="{3F4F2FE1-788A-473A-B014-B49BE6DE3F74}" srcOrd="0" destOrd="0" presId="urn:microsoft.com/office/officeart/2005/8/layout/hierarchy2"/>
    <dgm:cxn modelId="{2A071493-F26B-475A-B288-2E5E1AABAA4F}" type="presParOf" srcId="{326ACBBC-8023-46D4-AD31-74BEDA733687}" destId="{A4E14075-E5FF-47B6-BA78-71E61E383B53}" srcOrd="3" destOrd="0" presId="urn:microsoft.com/office/officeart/2005/8/layout/hierarchy2"/>
    <dgm:cxn modelId="{D8D270DC-AF78-41AE-9557-F55D34946B8C}" type="presParOf" srcId="{A4E14075-E5FF-47B6-BA78-71E61E383B53}" destId="{33E8F128-EF23-4466-80C6-D60C61179B3C}" srcOrd="0" destOrd="0" presId="urn:microsoft.com/office/officeart/2005/8/layout/hierarchy2"/>
    <dgm:cxn modelId="{EB1686AC-08B4-4E25-A91F-6ED0C8231C8B}" type="presParOf" srcId="{A4E14075-E5FF-47B6-BA78-71E61E383B53}" destId="{A8FF51AE-FEF5-4F36-B3F1-2E8BB25961E0}" srcOrd="1" destOrd="0" presId="urn:microsoft.com/office/officeart/2005/8/layout/hierarchy2"/>
    <dgm:cxn modelId="{E66F6500-E565-44A3-AD35-DF2BF33FD540}" type="presParOf" srcId="{A8FF51AE-FEF5-4F36-B3F1-2E8BB25961E0}" destId="{7FB0C602-4E4C-4272-976A-2CABD35D6BD0}" srcOrd="0" destOrd="0" presId="urn:microsoft.com/office/officeart/2005/8/layout/hierarchy2"/>
    <dgm:cxn modelId="{5B1F5935-634E-4D5E-A955-94480C3AF63E}" type="presParOf" srcId="{7FB0C602-4E4C-4272-976A-2CABD35D6BD0}" destId="{3E0D25C3-41BA-4643-B493-40AC5A5E3BE1}" srcOrd="0" destOrd="0" presId="urn:microsoft.com/office/officeart/2005/8/layout/hierarchy2"/>
    <dgm:cxn modelId="{36091041-8839-437B-B41A-C2E3FAD1BEF4}" type="presParOf" srcId="{A8FF51AE-FEF5-4F36-B3F1-2E8BB25961E0}" destId="{9E906693-140D-4037-A5DD-E917317E912C}" srcOrd="1" destOrd="0" presId="urn:microsoft.com/office/officeart/2005/8/layout/hierarchy2"/>
    <dgm:cxn modelId="{A74F4395-5E89-4C4F-B469-099109830E3F}" type="presParOf" srcId="{9E906693-140D-4037-A5DD-E917317E912C}" destId="{0AC95201-FAF3-469A-BD52-C3AAB7FC9A55}" srcOrd="0" destOrd="0" presId="urn:microsoft.com/office/officeart/2005/8/layout/hierarchy2"/>
    <dgm:cxn modelId="{626D8DE7-3E41-4EC2-BE5F-314143F19A00}" type="presParOf" srcId="{9E906693-140D-4037-A5DD-E917317E912C}" destId="{6A79DFA7-E0B5-4213-BD2F-8F611421D800}" srcOrd="1" destOrd="0" presId="urn:microsoft.com/office/officeart/2005/8/layout/hierarchy2"/>
    <dgm:cxn modelId="{16D01C41-C17A-4BC8-AD96-F6190F9AB1E4}" type="presParOf" srcId="{6A79DFA7-E0B5-4213-BD2F-8F611421D800}" destId="{6BA7DAC2-23ED-480C-A378-5F09697D7C97}" srcOrd="0" destOrd="0" presId="urn:microsoft.com/office/officeart/2005/8/layout/hierarchy2"/>
    <dgm:cxn modelId="{8D188CD0-A257-4ECE-923C-515BA27E3B45}" type="presParOf" srcId="{6BA7DAC2-23ED-480C-A378-5F09697D7C97}" destId="{5C2B33CF-79FA-4856-A226-8DB6A03828A2}" srcOrd="0" destOrd="0" presId="urn:microsoft.com/office/officeart/2005/8/layout/hierarchy2"/>
    <dgm:cxn modelId="{8E5AF461-81D5-4E0D-A5A5-3238D3634B8B}" type="presParOf" srcId="{6A79DFA7-E0B5-4213-BD2F-8F611421D800}" destId="{E5ACE3D5-93AE-4272-A77B-897B3D79B6DA}" srcOrd="1" destOrd="0" presId="urn:microsoft.com/office/officeart/2005/8/layout/hierarchy2"/>
    <dgm:cxn modelId="{D8DE82B1-135C-4CEA-A493-925E43C5AE55}" type="presParOf" srcId="{E5ACE3D5-93AE-4272-A77B-897B3D79B6DA}" destId="{B9797DD6-6EC3-45E1-A0C2-2D8455D7D70C}" srcOrd="0" destOrd="0" presId="urn:microsoft.com/office/officeart/2005/8/layout/hierarchy2"/>
    <dgm:cxn modelId="{023B81C0-8558-4CD1-9E59-716F7D3E2727}" type="presParOf" srcId="{E5ACE3D5-93AE-4272-A77B-897B3D79B6DA}" destId="{CB2A735B-7CF1-4B21-990B-A09E13794E57}" srcOrd="1" destOrd="0" presId="urn:microsoft.com/office/officeart/2005/8/layout/hierarchy2"/>
    <dgm:cxn modelId="{D48AA239-D5B0-4575-884F-24D1A17197F4}" type="presParOf" srcId="{A8FF51AE-FEF5-4F36-B3F1-2E8BB25961E0}" destId="{436A1DFE-A63F-4369-BC1A-853C4CC91D68}" srcOrd="2" destOrd="0" presId="urn:microsoft.com/office/officeart/2005/8/layout/hierarchy2"/>
    <dgm:cxn modelId="{2E77DA61-F4EA-40E1-8E66-335A68ADBE93}" type="presParOf" srcId="{436A1DFE-A63F-4369-BC1A-853C4CC91D68}" destId="{85E19A5D-4DA1-488B-BB24-2858A9AB6911}" srcOrd="0" destOrd="0" presId="urn:microsoft.com/office/officeart/2005/8/layout/hierarchy2"/>
    <dgm:cxn modelId="{098D991C-23B8-4C75-909B-C1E349F83C8D}" type="presParOf" srcId="{A8FF51AE-FEF5-4F36-B3F1-2E8BB25961E0}" destId="{AF584E72-9879-48B8-832C-98C0179F75BC}" srcOrd="3" destOrd="0" presId="urn:microsoft.com/office/officeart/2005/8/layout/hierarchy2"/>
    <dgm:cxn modelId="{D139DC28-590D-499C-9EE9-157AE31C208B}" type="presParOf" srcId="{AF584E72-9879-48B8-832C-98C0179F75BC}" destId="{BB697123-8D15-4775-941C-51C580CE6F2F}" srcOrd="0" destOrd="0" presId="urn:microsoft.com/office/officeart/2005/8/layout/hierarchy2"/>
    <dgm:cxn modelId="{A7BD7F55-15BF-4EF8-B9E7-B590C724D6F0}" type="presParOf" srcId="{AF584E72-9879-48B8-832C-98C0179F75BC}" destId="{0B3B19BD-A609-419A-8701-ED88CD98D4DF}" srcOrd="1" destOrd="0" presId="urn:microsoft.com/office/officeart/2005/8/layout/hierarchy2"/>
  </dgm:cxnLst>
  <dgm:bg/>
  <dgm:whole>
    <a:ln w="25400"/>
  </dgm:whole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753E51-7A17-410D-A625-2DA0AC8FA388}">
      <dsp:nvSpPr>
        <dsp:cNvPr id="0" name=""/>
        <dsp:cNvSpPr/>
      </dsp:nvSpPr>
      <dsp:spPr>
        <a:xfrm>
          <a:off x="3987" y="1096618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pestík</a:t>
          </a:r>
          <a:endParaRPr lang="cs-CZ" sz="2500" b="1" kern="1200" dirty="0"/>
        </a:p>
      </dsp:txBody>
      <dsp:txXfrm>
        <a:off x="3987" y="1096618"/>
        <a:ext cx="1581081" cy="790540"/>
      </dsp:txXfrm>
    </dsp:sp>
    <dsp:sp modelId="{49AA3013-435F-489D-8085-DA02BFE9C8AE}">
      <dsp:nvSpPr>
        <dsp:cNvPr id="0" name=""/>
        <dsp:cNvSpPr/>
      </dsp:nvSpPr>
      <dsp:spPr>
        <a:xfrm rot="18289469">
          <a:off x="1347553" y="1023793"/>
          <a:ext cx="1107462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1107462" y="13535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1873598" y="1009641"/>
        <a:ext cx="55373" cy="55373"/>
      </dsp:txXfrm>
    </dsp:sp>
    <dsp:sp modelId="{8ED7C438-E011-4B30-9E70-8A4A3A9F5752}">
      <dsp:nvSpPr>
        <dsp:cNvPr id="0" name=""/>
        <dsp:cNvSpPr/>
      </dsp:nvSpPr>
      <dsp:spPr>
        <a:xfrm>
          <a:off x="2217501" y="187496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blizna</a:t>
          </a:r>
          <a:endParaRPr lang="cs-CZ" sz="2500" b="1" kern="1200" dirty="0"/>
        </a:p>
      </dsp:txBody>
      <dsp:txXfrm>
        <a:off x="2217501" y="187496"/>
        <a:ext cx="1581081" cy="790540"/>
      </dsp:txXfrm>
    </dsp:sp>
    <dsp:sp modelId="{3EE5939E-01A2-4070-9AA2-2B4E3C5EE2DB}">
      <dsp:nvSpPr>
        <dsp:cNvPr id="0" name=""/>
        <dsp:cNvSpPr/>
      </dsp:nvSpPr>
      <dsp:spPr>
        <a:xfrm>
          <a:off x="1585068" y="1478354"/>
          <a:ext cx="632432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632432" y="13535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85474" y="1476078"/>
        <a:ext cx="31621" cy="31621"/>
      </dsp:txXfrm>
    </dsp:sp>
    <dsp:sp modelId="{B005C66E-DC24-4878-9840-7062CA611740}">
      <dsp:nvSpPr>
        <dsp:cNvPr id="0" name=""/>
        <dsp:cNvSpPr/>
      </dsp:nvSpPr>
      <dsp:spPr>
        <a:xfrm>
          <a:off x="2217501" y="1096618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čnělka</a:t>
          </a:r>
          <a:endParaRPr lang="cs-CZ" sz="2500" b="1" kern="1200" dirty="0"/>
        </a:p>
      </dsp:txBody>
      <dsp:txXfrm>
        <a:off x="2217501" y="1096618"/>
        <a:ext cx="1581081" cy="790540"/>
      </dsp:txXfrm>
    </dsp:sp>
    <dsp:sp modelId="{693995B6-B4AD-45A4-A6B3-2E63E959105D}">
      <dsp:nvSpPr>
        <dsp:cNvPr id="0" name=""/>
        <dsp:cNvSpPr/>
      </dsp:nvSpPr>
      <dsp:spPr>
        <a:xfrm rot="3310531">
          <a:off x="1347553" y="1932915"/>
          <a:ext cx="1107462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1107462" y="13535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1873598" y="1918763"/>
        <a:ext cx="55373" cy="55373"/>
      </dsp:txXfrm>
    </dsp:sp>
    <dsp:sp modelId="{596171FD-7826-4B6E-B0E6-F329C53CF82C}">
      <dsp:nvSpPr>
        <dsp:cNvPr id="0" name=""/>
        <dsp:cNvSpPr/>
      </dsp:nvSpPr>
      <dsp:spPr>
        <a:xfrm>
          <a:off x="2217501" y="2005740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semeník</a:t>
          </a:r>
          <a:endParaRPr lang="cs-CZ" sz="2500" b="1" kern="1200" dirty="0"/>
        </a:p>
      </dsp:txBody>
      <dsp:txXfrm>
        <a:off x="2217501" y="2005740"/>
        <a:ext cx="1581081" cy="790540"/>
      </dsp:txXfrm>
    </dsp:sp>
    <dsp:sp modelId="{21319B8A-3750-46C9-8262-C9A02F959860}">
      <dsp:nvSpPr>
        <dsp:cNvPr id="0" name=""/>
        <dsp:cNvSpPr/>
      </dsp:nvSpPr>
      <dsp:spPr>
        <a:xfrm>
          <a:off x="3987" y="3369424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tyčinka</a:t>
          </a:r>
          <a:endParaRPr lang="cs-CZ" sz="2500" b="1" kern="1200" dirty="0"/>
        </a:p>
      </dsp:txBody>
      <dsp:txXfrm>
        <a:off x="3987" y="3369424"/>
        <a:ext cx="1581081" cy="790540"/>
      </dsp:txXfrm>
    </dsp:sp>
    <dsp:sp modelId="{5557BD59-58CB-4E82-816B-789E3C8A30F9}">
      <dsp:nvSpPr>
        <dsp:cNvPr id="0" name=""/>
        <dsp:cNvSpPr/>
      </dsp:nvSpPr>
      <dsp:spPr>
        <a:xfrm rot="19457599">
          <a:off x="1511863" y="3523878"/>
          <a:ext cx="778843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778843" y="13535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1881814" y="3517943"/>
        <a:ext cx="38942" cy="38942"/>
      </dsp:txXfrm>
    </dsp:sp>
    <dsp:sp modelId="{A40A9B1C-6940-4307-861D-D3556926B825}">
      <dsp:nvSpPr>
        <dsp:cNvPr id="0" name=""/>
        <dsp:cNvSpPr/>
      </dsp:nvSpPr>
      <dsp:spPr>
        <a:xfrm>
          <a:off x="2217501" y="2914863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nitka</a:t>
          </a:r>
          <a:endParaRPr lang="cs-CZ" sz="2500" b="1" kern="1200" dirty="0"/>
        </a:p>
      </dsp:txBody>
      <dsp:txXfrm>
        <a:off x="2217501" y="2914863"/>
        <a:ext cx="1581081" cy="790540"/>
      </dsp:txXfrm>
    </dsp:sp>
    <dsp:sp modelId="{913B38DE-7FB7-4A78-B94F-58B8DAAEF757}">
      <dsp:nvSpPr>
        <dsp:cNvPr id="0" name=""/>
        <dsp:cNvSpPr/>
      </dsp:nvSpPr>
      <dsp:spPr>
        <a:xfrm rot="2142401">
          <a:off x="1511863" y="3978439"/>
          <a:ext cx="778843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778843" y="13535"/>
              </a:lnTo>
            </a:path>
          </a:pathLst>
        </a:cu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1881814" y="3972504"/>
        <a:ext cx="38942" cy="38942"/>
      </dsp:txXfrm>
    </dsp:sp>
    <dsp:sp modelId="{33E8F128-EF23-4466-80C6-D60C61179B3C}">
      <dsp:nvSpPr>
        <dsp:cNvPr id="0" name=""/>
        <dsp:cNvSpPr/>
      </dsp:nvSpPr>
      <dsp:spPr>
        <a:xfrm>
          <a:off x="2217501" y="3823985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prašník</a:t>
          </a:r>
          <a:endParaRPr lang="cs-CZ" sz="2500" b="1" kern="1200" dirty="0"/>
        </a:p>
      </dsp:txBody>
      <dsp:txXfrm>
        <a:off x="2217501" y="3823985"/>
        <a:ext cx="1581081" cy="790540"/>
      </dsp:txXfrm>
    </dsp:sp>
    <dsp:sp modelId="{7FB0C602-4E4C-4272-976A-2CABD35D6BD0}">
      <dsp:nvSpPr>
        <dsp:cNvPr id="0" name=""/>
        <dsp:cNvSpPr/>
      </dsp:nvSpPr>
      <dsp:spPr>
        <a:xfrm rot="19457599">
          <a:off x="3725378" y="3978439"/>
          <a:ext cx="778843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778843" y="13535"/>
              </a:lnTo>
            </a:path>
          </a:pathLst>
        </a:custGeom>
        <a:noFill/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095328" y="3972504"/>
        <a:ext cx="38942" cy="38942"/>
      </dsp:txXfrm>
    </dsp:sp>
    <dsp:sp modelId="{0AC95201-FAF3-469A-BD52-C3AAB7FC9A55}">
      <dsp:nvSpPr>
        <dsp:cNvPr id="0" name=""/>
        <dsp:cNvSpPr/>
      </dsp:nvSpPr>
      <dsp:spPr>
        <a:xfrm>
          <a:off x="4431016" y="3369424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prašný váček</a:t>
          </a:r>
          <a:endParaRPr lang="cs-CZ" sz="2500" b="1" kern="1200" dirty="0"/>
        </a:p>
      </dsp:txBody>
      <dsp:txXfrm>
        <a:off x="4431016" y="3369424"/>
        <a:ext cx="1581081" cy="790540"/>
      </dsp:txXfrm>
    </dsp:sp>
    <dsp:sp modelId="{6BA7DAC2-23ED-480C-A378-5F09697D7C97}">
      <dsp:nvSpPr>
        <dsp:cNvPr id="0" name=""/>
        <dsp:cNvSpPr/>
      </dsp:nvSpPr>
      <dsp:spPr>
        <a:xfrm>
          <a:off x="6012098" y="3751159"/>
          <a:ext cx="632432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632432" y="13535"/>
              </a:lnTo>
            </a:path>
          </a:pathLst>
        </a:custGeom>
        <a:noFill/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312503" y="3748883"/>
        <a:ext cx="31621" cy="31621"/>
      </dsp:txXfrm>
    </dsp:sp>
    <dsp:sp modelId="{B9797DD6-6EC3-45E1-A0C2-2D8455D7D70C}">
      <dsp:nvSpPr>
        <dsp:cNvPr id="0" name=""/>
        <dsp:cNvSpPr/>
      </dsp:nvSpPr>
      <dsp:spPr>
        <a:xfrm>
          <a:off x="6644531" y="3369424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prašné pouzdro</a:t>
          </a:r>
          <a:endParaRPr lang="cs-CZ" sz="2500" b="1" kern="1200" dirty="0"/>
        </a:p>
      </dsp:txBody>
      <dsp:txXfrm>
        <a:off x="6644531" y="3369424"/>
        <a:ext cx="1581081" cy="790540"/>
      </dsp:txXfrm>
    </dsp:sp>
    <dsp:sp modelId="{436A1DFE-A63F-4369-BC1A-853C4CC91D68}">
      <dsp:nvSpPr>
        <dsp:cNvPr id="0" name=""/>
        <dsp:cNvSpPr/>
      </dsp:nvSpPr>
      <dsp:spPr>
        <a:xfrm rot="2142401">
          <a:off x="3725378" y="4433001"/>
          <a:ext cx="778843" cy="27070"/>
        </a:xfrm>
        <a:custGeom>
          <a:avLst/>
          <a:gdLst/>
          <a:ahLst/>
          <a:cxnLst/>
          <a:rect l="0" t="0" r="0" b="0"/>
          <a:pathLst>
            <a:path>
              <a:moveTo>
                <a:pt x="0" y="13535"/>
              </a:moveTo>
              <a:lnTo>
                <a:pt x="778843" y="13535"/>
              </a:lnTo>
            </a:path>
          </a:pathLst>
        </a:custGeom>
        <a:noFill/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095328" y="4427065"/>
        <a:ext cx="38942" cy="38942"/>
      </dsp:txXfrm>
    </dsp:sp>
    <dsp:sp modelId="{BB697123-8D15-4775-941C-51C580CE6F2F}">
      <dsp:nvSpPr>
        <dsp:cNvPr id="0" name=""/>
        <dsp:cNvSpPr/>
      </dsp:nvSpPr>
      <dsp:spPr>
        <a:xfrm>
          <a:off x="4431016" y="4278546"/>
          <a:ext cx="1581081" cy="7905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spojidlo</a:t>
          </a:r>
          <a:endParaRPr lang="cs-CZ" sz="2500" b="1" kern="1200" dirty="0"/>
        </a:p>
      </dsp:txBody>
      <dsp:txXfrm>
        <a:off x="4431016" y="4278546"/>
        <a:ext cx="1581081" cy="790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B50A63D-7819-48AF-878C-FC7A8822B6B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2582F0A-6B5D-4906-AF27-92FA75D1F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CB542C4-514B-4DE1-A8B6-7523182D58F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8F34455-BD61-4247-BDAD-2CC4B87EA8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3A88DF-A2D8-4382-BDE9-8FDD25C9F076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57C8843-36A0-4A2E-BCE5-248E879F02A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397276-203C-49A1-BF2A-33CAEAABD411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AB48428-F317-4EB3-A169-B9DB9CE32772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9487522-AC79-4CE2-9A61-BAEFEE4F6728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0C406E9-F941-408B-B329-2F5F9DBF4D56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DC9408D-ECD6-4642-803B-59EBA640263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D1320A-AEC8-4552-92C5-D978491B502B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516BF6D-701C-4FE6-A796-B1AD7212AF12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E020F6-4B45-4EC0-BBFA-A2409003B2D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B8944D-1B3D-4200-B1E4-AE3878E7F252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319A3D2-0E14-4915-9EE8-52585C42F74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BCEA779-5EE5-4148-BDA4-55A917748C9B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68252-7AB8-4D8F-9882-CE66F8C7B07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77E2D-1FF9-4503-B4F9-BE82AF4D10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58122-94F9-465B-A21D-8BC657B8881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56D0A-F006-4AB6-A842-38A2D4F72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9A9B8-5DC1-465F-B411-4ABF7367228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59F5C-3085-40ED-B562-8B40FD0002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C2B71-4FD4-4DEB-9E63-8525E9C241F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674B6-13C5-4084-87AE-689168585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1A930-5AEA-4B76-8DA6-7C8DB47C1B6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1C916-0EC3-435C-8CC8-9E0C58F7C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74183-52C5-4009-89B5-22A70B3B908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58313-CE7B-4BA2-A4B5-4563AE1C8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38B0C-E42D-42E6-B470-777796938FE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3A308-8CC1-4F9D-B8FA-82F3B2C48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DE13B-7427-4C7E-B833-FB5547ACB03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B2BAC-F7F3-4237-8D28-1404CC769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BEFA3-CB2A-4292-A60B-F696AB69660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49701-4B72-4D8C-92E6-4B3B658528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0031E-9C5B-49B4-B70A-78CA01B62CDF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9EE564-DE99-48A9-BF30-3A8BB42F8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9A29A-E153-4714-8FFC-56875E4E4B6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930A5-BE2C-426B-8437-85AADF4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B09A6C-1C72-4B88-BD6C-2AD75AE513C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53AFF3-B976-400D-90F8-E560CA831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3/Malus_domestica_a2.jpg?uselang=c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9/9b/Iris_sibirica_MHNT.BOT.2009.7.17.jpg?uselang=cs" TargetMode="External"/><Relationship Id="rId4" Type="http://schemas.openxmlformats.org/officeDocument/2006/relationships/hyperlink" Target="http://upload.wikimedia.org/wikipedia/commons/2/2a/SaxifragaGranulat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VY_32_Inovace_GR06_Fia01_02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Květ – vlastní reprodukční orgány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19928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836613"/>
          <a:ext cx="7777162" cy="914468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5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vlastní reprodukční orgány květu. Určená do hodin biologie nebo laboratorních cvičení z biologie. Prezentace je ukončena opakováním.</a:t>
                      </a: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 (flos)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cap="all" dirty="0" smtClean="0"/>
              <a:t>Vlastní reprodukční orgány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soubor rozmnožovacích orgánů krytosemenných rostlin</a:t>
            </a:r>
          </a:p>
          <a:p>
            <a:pPr eaLnBrk="1" hangingPunct="1"/>
            <a:r>
              <a:rPr lang="cs-CZ" smtClean="0"/>
              <a:t>zajišťuje pohlavní rozmnožování</a:t>
            </a:r>
          </a:p>
          <a:p>
            <a:pPr eaLnBrk="1" hangingPunct="1"/>
            <a:r>
              <a:rPr lang="cs-CZ" smtClean="0"/>
              <a:t>na vzniku květních částí se podílely i listy a stonek </a:t>
            </a:r>
          </a:p>
          <a:p>
            <a:pPr eaLnBrk="1" hangingPunct="1"/>
            <a:r>
              <a:rPr lang="cs-CZ" smtClean="0"/>
              <a:t>omezený růst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FUNKCE KVĚTU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láká opylovače</a:t>
            </a:r>
          </a:p>
          <a:p>
            <a:pPr eaLnBrk="1" hangingPunct="1"/>
            <a:r>
              <a:rPr lang="cs-CZ" smtClean="0"/>
              <a:t>pohlavní rozmnožování</a:t>
            </a:r>
          </a:p>
          <a:p>
            <a:pPr eaLnBrk="1" hangingPunct="1"/>
            <a:r>
              <a:rPr lang="cs-CZ" smtClean="0"/>
              <a:t>tvorba semen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Vlastní reprodukční orgány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340768"/>
          <a:ext cx="8229600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6635750" cy="1143000"/>
          </a:xfrm>
        </p:spPr>
        <p:txBody>
          <a:bodyPr/>
          <a:lstStyle/>
          <a:p>
            <a:pPr eaLnBrk="1" hangingPunct="1"/>
            <a:r>
              <a:rPr lang="cs-CZ" smtClean="0"/>
              <a:t>Tyčinka (stamen)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6238" y="1125538"/>
            <a:ext cx="5976937" cy="5399087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samčí rozmnožovací orgán</a:t>
            </a:r>
          </a:p>
          <a:p>
            <a:pPr eaLnBrk="1" hangingPunct="1">
              <a:defRPr/>
            </a:pPr>
            <a:endParaRPr lang="cs-CZ" sz="1800" dirty="0" smtClean="0"/>
          </a:p>
          <a:p>
            <a:pPr marL="342900" lvl="3" indent="-342900" eaLnBrk="1" hangingPunct="1">
              <a:buFont typeface="Arial" charset="0"/>
              <a:buChar char="•"/>
              <a:defRPr/>
            </a:pPr>
            <a:r>
              <a:rPr lang="cs-CZ" sz="2800" b="1" dirty="0" smtClean="0"/>
              <a:t>nitka</a:t>
            </a:r>
            <a:r>
              <a:rPr lang="cs-CZ" sz="2800" dirty="0" smtClean="0"/>
              <a:t> – sterilní část tyčinky</a:t>
            </a:r>
          </a:p>
          <a:p>
            <a:pPr marL="800100" lvl="4" indent="-342900" eaLnBrk="1" hangingPunct="1">
              <a:buFont typeface="Arial" charset="0"/>
              <a:buNone/>
              <a:defRPr/>
            </a:pPr>
            <a:r>
              <a:rPr lang="cs-CZ" sz="2800" dirty="0" smtClean="0"/>
              <a:t>		   – nese prašník</a:t>
            </a:r>
          </a:p>
          <a:p>
            <a:pPr eaLnBrk="1" hangingPunct="1">
              <a:defRPr/>
            </a:pPr>
            <a:r>
              <a:rPr lang="cs-CZ" sz="2800" b="1" dirty="0" smtClean="0"/>
              <a:t>prašník </a:t>
            </a:r>
            <a:r>
              <a:rPr lang="cs-CZ" sz="2800" dirty="0" smtClean="0"/>
              <a:t>– koncová část tyčinky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2800" dirty="0" smtClean="0"/>
              <a:t>                   – vzniká srůstem 2 prašných 		váčků 	(srostlé ze  2 			prašných pouzder)</a:t>
            </a:r>
          </a:p>
          <a:p>
            <a:pPr eaLnBrk="1" hangingPunct="1">
              <a:defRPr/>
            </a:pPr>
            <a:r>
              <a:rPr lang="cs-CZ" sz="2800" b="1" dirty="0" smtClean="0"/>
              <a:t>prašné pouzdro </a:t>
            </a:r>
            <a:r>
              <a:rPr lang="cs-CZ" sz="2800" dirty="0" smtClean="0"/>
              <a:t>– redukčním dělením 			vznikají pylová zrna</a:t>
            </a:r>
            <a:endParaRPr lang="cs-CZ" sz="2800" b="1" dirty="0" smtClean="0"/>
          </a:p>
          <a:p>
            <a:pPr eaLnBrk="1" hangingPunct="1">
              <a:defRPr/>
            </a:pPr>
            <a:r>
              <a:rPr lang="cs-CZ" sz="2800" b="1" dirty="0" smtClean="0"/>
              <a:t>konektiv</a:t>
            </a:r>
            <a:r>
              <a:rPr lang="cs-CZ" sz="2800" dirty="0" smtClean="0"/>
              <a:t> – spojnice prašných pouzder</a:t>
            </a:r>
            <a:endParaRPr lang="cs-CZ" sz="2800" b="1" dirty="0" smtClean="0"/>
          </a:p>
          <a:p>
            <a:pPr eaLnBrk="1" hangingPunct="1">
              <a:defRPr/>
            </a:pPr>
            <a:endParaRPr lang="cs-CZ" sz="1600" b="1" dirty="0" smtClean="0"/>
          </a:p>
          <a:p>
            <a:pPr lvl="3" eaLnBrk="1" hangingPunct="1">
              <a:defRPr/>
            </a:pPr>
            <a:endParaRPr lang="cs-CZ" sz="1600" b="1" dirty="0" smtClean="0"/>
          </a:p>
        </p:txBody>
      </p:sp>
      <p:pic>
        <p:nvPicPr>
          <p:cNvPr id="8196" name="Obrázek 3" descr="P111068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7338" y="2060575"/>
            <a:ext cx="2484437" cy="357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H="1">
            <a:off x="1547813" y="2205038"/>
            <a:ext cx="1511300" cy="71913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539750" y="3213100"/>
            <a:ext cx="2519363" cy="714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Andreceum (androeceum)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5616575" cy="5543550"/>
          </a:xfrm>
        </p:spPr>
        <p:txBody>
          <a:bodyPr/>
          <a:lstStyle/>
          <a:p>
            <a:pPr eaLnBrk="1" hangingPunct="1"/>
            <a:r>
              <a:rPr lang="cs-CZ" sz="2800" smtClean="0"/>
              <a:t>soubor všech tyčinek v jednom květu</a:t>
            </a:r>
          </a:p>
          <a:p>
            <a:pPr eaLnBrk="1" hangingPunct="1"/>
            <a:r>
              <a:rPr lang="cs-CZ" sz="2800" b="1" smtClean="0"/>
              <a:t>mocnost tyčinek</a:t>
            </a:r>
            <a:r>
              <a:rPr lang="cs-CZ" sz="2800" smtClean="0"/>
              <a:t> – různá délka v jednom květu</a:t>
            </a:r>
          </a:p>
          <a:p>
            <a:pPr lvl="1" eaLnBrk="1" hangingPunct="1"/>
            <a:r>
              <a:rPr lang="cs-CZ" smtClean="0"/>
              <a:t>dvoumocné (hluchavka)</a:t>
            </a:r>
          </a:p>
          <a:p>
            <a:pPr lvl="1" eaLnBrk="1" hangingPunct="1"/>
            <a:r>
              <a:rPr lang="cs-CZ" smtClean="0"/>
              <a:t>čtyřmocné (brukvovité)</a:t>
            </a:r>
          </a:p>
          <a:p>
            <a:pPr eaLnBrk="1" hangingPunct="1"/>
            <a:r>
              <a:rPr lang="cs-CZ" sz="2800" b="1" smtClean="0"/>
              <a:t>bratrost tyčinek</a:t>
            </a:r>
            <a:r>
              <a:rPr lang="cs-CZ" sz="2800" smtClean="0"/>
              <a:t> – srůstání tyčinek bázemi v jeden nebo více svazečků</a:t>
            </a:r>
          </a:p>
          <a:p>
            <a:pPr lvl="1" eaLnBrk="1" hangingPunct="1"/>
            <a:r>
              <a:rPr lang="cs-CZ" smtClean="0"/>
              <a:t>jednobratré (ibišek)</a:t>
            </a:r>
          </a:p>
          <a:p>
            <a:pPr lvl="1" eaLnBrk="1" hangingPunct="1"/>
            <a:r>
              <a:rPr lang="cs-CZ" smtClean="0"/>
              <a:t>dvoubratré (vikve)</a:t>
            </a:r>
          </a:p>
          <a:p>
            <a:pPr lvl="1" eaLnBrk="1" hangingPunct="1"/>
            <a:r>
              <a:rPr lang="cs-CZ" smtClean="0"/>
              <a:t>trojbratré (třezalka)</a:t>
            </a:r>
          </a:p>
          <a:p>
            <a:pPr lvl="1" eaLnBrk="1" hangingPunct="1"/>
            <a:endParaRPr lang="cs-CZ" smtClean="0"/>
          </a:p>
        </p:txBody>
      </p:sp>
      <p:pic>
        <p:nvPicPr>
          <p:cNvPr id="9220" name="Obrázek 3" descr="detail ibišek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4778375"/>
            <a:ext cx="1439862" cy="207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Obrázek 4" descr="detail hluchyvky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908050"/>
            <a:ext cx="1512888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Obrázek 5" descr="detail třezalky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750" y="4779963"/>
            <a:ext cx="1439863" cy="207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Obrázek 7" descr="P1130222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91388" y="1628775"/>
            <a:ext cx="1852612" cy="242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395288" y="5397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Pylové zrno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5905500" cy="2160588"/>
          </a:xfrm>
        </p:spPr>
        <p:txBody>
          <a:bodyPr/>
          <a:lstStyle/>
          <a:p>
            <a:pPr eaLnBrk="1" hangingPunct="1"/>
            <a:r>
              <a:rPr lang="cs-CZ" smtClean="0"/>
              <a:t>haploidní buňky</a:t>
            </a:r>
          </a:p>
          <a:p>
            <a:pPr lvl="1" eaLnBrk="1" hangingPunct="1">
              <a:buFont typeface="Courier New" pitchFamily="49" charset="0"/>
              <a:buChar char="o"/>
            </a:pPr>
            <a:r>
              <a:rPr lang="cs-CZ" smtClean="0"/>
              <a:t>exina – vnější BS; může být tvarovaná, lepkavá, hladká, nafouklá</a:t>
            </a:r>
          </a:p>
          <a:p>
            <a:pPr lvl="1" eaLnBrk="1" hangingPunct="1">
              <a:buFont typeface="Courier New" pitchFamily="49" charset="0"/>
              <a:buChar char="o"/>
            </a:pPr>
            <a:r>
              <a:rPr lang="cs-CZ" smtClean="0"/>
              <a:t>intina – vnitřní BS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0825" y="3859213"/>
            <a:ext cx="5400675" cy="29543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indent="360000">
              <a:buFont typeface="Arial" pitchFamily="34" charset="0"/>
              <a:buChar char="•"/>
              <a:defRPr/>
            </a:pPr>
            <a:r>
              <a:rPr lang="cs-CZ" sz="2800" dirty="0">
                <a:latin typeface="+mn-lt"/>
              </a:rPr>
              <a:t>po vzniku jsou jednotlivá, ve   	dvojicích nebo čtveřicích</a:t>
            </a:r>
          </a:p>
          <a:p>
            <a:pPr lvl="1" indent="360000">
              <a:buFont typeface="Courier New" pitchFamily="49" charset="0"/>
              <a:buChar char="o"/>
              <a:defRPr/>
            </a:pPr>
            <a:r>
              <a:rPr lang="cs-CZ" sz="2800" dirty="0" err="1">
                <a:latin typeface="+mn-lt"/>
              </a:rPr>
              <a:t>brylka</a:t>
            </a:r>
            <a:r>
              <a:rPr lang="cs-CZ" sz="2800" dirty="0">
                <a:latin typeface="+mn-lt"/>
              </a:rPr>
              <a:t> – všechna pylová zrnka z prašného pouzdra 	slepená v jeden útvar</a:t>
            </a:r>
          </a:p>
          <a:p>
            <a:pPr lvl="1" indent="360000">
              <a:defRPr/>
            </a:pPr>
            <a:endParaRPr lang="cs-CZ" sz="2800" dirty="0">
              <a:latin typeface="+mn-lt"/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10245" name="Obrázek 4" descr="P112087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2420938"/>
            <a:ext cx="3078162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-26988"/>
            <a:ext cx="8229600" cy="1143001"/>
          </a:xfrm>
        </p:spPr>
        <p:txBody>
          <a:bodyPr/>
          <a:lstStyle/>
          <a:p>
            <a:pPr eaLnBrk="1" hangingPunct="1"/>
            <a:r>
              <a:rPr lang="cs-CZ" smtClean="0"/>
              <a:t>Pestík (pistillum)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4835525" cy="4525963"/>
          </a:xfrm>
        </p:spPr>
        <p:txBody>
          <a:bodyPr/>
          <a:lstStyle/>
          <a:p>
            <a:pPr eaLnBrk="1" hangingPunct="1"/>
            <a:r>
              <a:rPr lang="cs-CZ" sz="2800" smtClean="0"/>
              <a:t>rozmnožovací orgán srostlý z jednoho nebo více plodolistů</a:t>
            </a:r>
          </a:p>
          <a:p>
            <a:pPr eaLnBrk="1" hangingPunct="1"/>
            <a:r>
              <a:rPr lang="cs-CZ" sz="2800" b="1" smtClean="0"/>
              <a:t>plodolist</a:t>
            </a:r>
            <a:r>
              <a:rPr lang="cs-CZ" sz="2800" smtClean="0"/>
              <a:t> – samičí rozmnožovací orgán</a:t>
            </a:r>
          </a:p>
          <a:p>
            <a:pPr eaLnBrk="1" hangingPunct="1"/>
            <a:r>
              <a:rPr lang="cs-CZ" sz="2800" b="1" smtClean="0"/>
              <a:t>semeník</a:t>
            </a:r>
            <a:r>
              <a:rPr lang="cs-CZ" sz="2800" smtClean="0"/>
              <a:t> – spodní část pestíku; obsahuje vajíčka</a:t>
            </a:r>
          </a:p>
          <a:p>
            <a:pPr eaLnBrk="1" hangingPunct="1"/>
            <a:r>
              <a:rPr lang="cs-CZ" sz="2800" b="1" smtClean="0"/>
              <a:t>čnělka</a:t>
            </a:r>
            <a:r>
              <a:rPr lang="cs-CZ" sz="2800" smtClean="0"/>
              <a:t> – prodlužuje pestík</a:t>
            </a:r>
          </a:p>
          <a:p>
            <a:pPr eaLnBrk="1" hangingPunct="1"/>
            <a:r>
              <a:rPr lang="cs-CZ" sz="2800" b="1" smtClean="0"/>
              <a:t>blizna</a:t>
            </a:r>
            <a:r>
              <a:rPr lang="cs-CZ" sz="2800" smtClean="0"/>
              <a:t> – vrcholová část pestíku</a:t>
            </a:r>
            <a:endParaRPr lang="cs-CZ" sz="2800" b="1" smtClean="0"/>
          </a:p>
        </p:txBody>
      </p:sp>
      <p:pic>
        <p:nvPicPr>
          <p:cNvPr id="11268" name="Obrázek 3" descr="P112063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38788" y="2852738"/>
            <a:ext cx="2781300" cy="370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1692275" y="4221163"/>
            <a:ext cx="4967288" cy="36036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692275" y="4724400"/>
            <a:ext cx="5040313" cy="73025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1" name="Obrázek 11" descr="detail semeníku ibišku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063" y="908050"/>
            <a:ext cx="266382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flipV="1">
            <a:off x="2124075" y="2060575"/>
            <a:ext cx="4608513" cy="1008063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Semeník (ovárium)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184775"/>
          </a:xfrm>
        </p:spPr>
        <p:txBody>
          <a:bodyPr/>
          <a:lstStyle/>
          <a:p>
            <a:pPr eaLnBrk="1" hangingPunct="1"/>
            <a:r>
              <a:rPr lang="cs-CZ" smtClean="0"/>
              <a:t>svrchní – květní části vyrůstají pod semeníkem  (růže šípková)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			</a:t>
            </a:r>
            <a:endParaRPr lang="cs-CZ" sz="1800" smtClean="0"/>
          </a:p>
          <a:p>
            <a:pPr eaLnBrk="1" hangingPunct="1"/>
            <a:r>
              <a:rPr lang="cs-CZ" smtClean="0"/>
              <a:t>spodní (jabloň)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	    </a:t>
            </a:r>
            <a:r>
              <a:rPr lang="cs-CZ" sz="1800" smtClean="0"/>
              <a:t>obr. 1</a:t>
            </a:r>
          </a:p>
          <a:p>
            <a:pPr eaLnBrk="1" hangingPunct="1"/>
            <a:r>
              <a:rPr lang="cs-CZ" smtClean="0"/>
              <a:t>polospodní (lomikamen)</a:t>
            </a:r>
          </a:p>
          <a:p>
            <a:pPr lvl="4" eaLnBrk="1" hangingPunct="1"/>
            <a:endParaRPr lang="cs-CZ" smtClean="0"/>
          </a:p>
          <a:p>
            <a:pPr lvl="4" eaLnBrk="1" hangingPunct="1">
              <a:buFont typeface="Arial" charset="0"/>
              <a:buNone/>
            </a:pPr>
            <a:r>
              <a:rPr lang="cs-CZ" smtClean="0"/>
              <a:t>						     </a:t>
            </a:r>
            <a:r>
              <a:rPr lang="cs-CZ" sz="1800" smtClean="0"/>
              <a:t>obr. 2</a:t>
            </a:r>
          </a:p>
        </p:txBody>
      </p:sp>
      <p:pic>
        <p:nvPicPr>
          <p:cNvPr id="12292" name="Picture 7" descr="http://upload.wikimedia.org/wikipedia/commons/2/23/Malus_domestica_a2.jpg"/>
          <p:cNvPicPr>
            <a:picLocks noChangeAspect="1" noChangeArrowheads="1"/>
          </p:cNvPicPr>
          <p:nvPr/>
        </p:nvPicPr>
        <p:blipFill>
          <a:blip r:embed="rId3" cstate="print"/>
          <a:srcRect l="64096" t="19801" r="17465" b="48026"/>
          <a:stretch>
            <a:fillRect/>
          </a:stretch>
        </p:blipFill>
        <p:spPr bwMode="auto">
          <a:xfrm>
            <a:off x="5508625" y="2636838"/>
            <a:ext cx="1511300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9" descr="File:SaxifragaGranulata.jpg"/>
          <p:cNvPicPr>
            <a:picLocks noChangeAspect="1" noChangeArrowheads="1"/>
          </p:cNvPicPr>
          <p:nvPr/>
        </p:nvPicPr>
        <p:blipFill>
          <a:blip r:embed="rId4" cstate="print"/>
          <a:srcRect l="49477" b="58838"/>
          <a:stretch>
            <a:fillRect/>
          </a:stretch>
        </p:blipFill>
        <p:spPr bwMode="auto">
          <a:xfrm>
            <a:off x="7235825" y="3860800"/>
            <a:ext cx="163512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Zástupný symbol pro obsah 3" descr="P1110683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6600" y="1700213"/>
            <a:ext cx="2016125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Gyneceum (gynaeceum)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5473700" cy="5000625"/>
          </a:xfrm>
        </p:spPr>
        <p:txBody>
          <a:bodyPr/>
          <a:lstStyle/>
          <a:p>
            <a:pPr eaLnBrk="1" hangingPunct="1"/>
            <a:r>
              <a:rPr lang="cs-CZ" sz="2700" smtClean="0"/>
              <a:t>soubor všech plodolistů v jednom květu</a:t>
            </a:r>
          </a:p>
          <a:p>
            <a:pPr eaLnBrk="1" hangingPunct="1"/>
            <a:r>
              <a:rPr lang="cs-CZ" sz="2700" b="1" smtClean="0"/>
              <a:t>apokarpické</a:t>
            </a:r>
            <a:r>
              <a:rPr lang="cs-CZ" sz="2700" smtClean="0"/>
              <a:t> – plodolisty vzájemně nesrůstají (pryskyřník, pivoňky)</a:t>
            </a:r>
          </a:p>
          <a:p>
            <a:pPr eaLnBrk="1" hangingPunct="1"/>
            <a:r>
              <a:rPr lang="cs-CZ" sz="2700" b="1" smtClean="0"/>
              <a:t>synkarpické</a:t>
            </a:r>
            <a:r>
              <a:rPr lang="cs-CZ" sz="2700" smtClean="0"/>
              <a:t> – boční srůst pestíků (kosatec)</a:t>
            </a:r>
            <a:endParaRPr lang="cs-CZ" sz="2700" b="1" smtClean="0"/>
          </a:p>
          <a:p>
            <a:pPr eaLnBrk="1" hangingPunct="1"/>
            <a:r>
              <a:rPr lang="cs-CZ" sz="2700" b="1" smtClean="0"/>
              <a:t>parakarpické</a:t>
            </a:r>
            <a:r>
              <a:rPr lang="cs-CZ" sz="2700" smtClean="0"/>
              <a:t> – boční srůst okrajů; vymizení bočních stěn (violka)</a:t>
            </a:r>
            <a:endParaRPr lang="cs-CZ" sz="2700" b="1" smtClean="0"/>
          </a:p>
          <a:p>
            <a:pPr eaLnBrk="1" hangingPunct="1"/>
            <a:r>
              <a:rPr lang="cs-CZ" sz="2700" b="1" smtClean="0"/>
              <a:t>lyzikarpické</a:t>
            </a:r>
            <a:r>
              <a:rPr lang="cs-CZ" sz="2700" smtClean="0"/>
              <a:t> – srůst okrajů; vymizení bočních stěn, ale zůstává střední sloupek (prvosenka)</a:t>
            </a:r>
            <a:endParaRPr lang="cs-CZ" sz="2700" b="1" smtClean="0"/>
          </a:p>
        </p:txBody>
      </p:sp>
      <p:pic>
        <p:nvPicPr>
          <p:cNvPr id="13316" name="Obrázek 3" descr="P113020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981075"/>
            <a:ext cx="1389063" cy="185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 descr="File:Iris sibirica MHNT.BOT.2009.7.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950" y="1916113"/>
            <a:ext cx="205105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5"/>
          <p:cNvSpPr txBox="1">
            <a:spLocks noChangeArrowheads="1"/>
          </p:cNvSpPr>
          <p:nvPr/>
        </p:nvSpPr>
        <p:spPr bwMode="auto">
          <a:xfrm>
            <a:off x="7235825" y="3716338"/>
            <a:ext cx="11525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/>
              <a:t>obr. 3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Vajíčko (ovum)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 eaLnBrk="1" hangingPunct="1"/>
            <a:r>
              <a:rPr lang="cs-CZ" smtClean="0"/>
              <a:t>pletivné jádro (nucellus) – redukčním dělením vzniká mladý zárodečný vak</a:t>
            </a:r>
          </a:p>
          <a:p>
            <a:pPr eaLnBrk="1" hangingPunct="1"/>
            <a:r>
              <a:rPr lang="cs-CZ" smtClean="0"/>
              <a:t>integumenty – vaječné obaly</a:t>
            </a:r>
          </a:p>
          <a:p>
            <a:pPr eaLnBrk="1" hangingPunct="1"/>
            <a:r>
              <a:rPr lang="cs-CZ" smtClean="0"/>
              <a:t>otvor klový (mikropyle) – nesrostlé místo integunemtů, kterým proniká pylová láčka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VYUŽITÍ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výroba čajů (lípa)</a:t>
            </a:r>
          </a:p>
          <a:p>
            <a:pPr eaLnBrk="1" hangingPunct="1"/>
            <a:r>
              <a:rPr lang="cs-CZ" smtClean="0"/>
              <a:t>farmaceutický průmysl, kosmetika (jasmín, šeřík)</a:t>
            </a:r>
          </a:p>
          <a:p>
            <a:pPr eaLnBrk="1" hangingPunct="1"/>
            <a:r>
              <a:rPr lang="cs-CZ" smtClean="0"/>
              <a:t>potravinářský průmysl jako koření (šafrán - čnělky, hřebíčkovec - poupata koření hřebíček) nebo jako zelenina (květák - zdužnatělé květenství)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2988" y="0"/>
            <a:ext cx="7058025" cy="2124075"/>
          </a:xfrm>
        </p:spPr>
        <p:txBody>
          <a:bodyPr/>
          <a:lstStyle/>
          <a:p>
            <a:r>
              <a:rPr lang="cs-CZ" sz="3600" smtClean="0"/>
              <a:t>OPAKOVÁNÍ</a:t>
            </a:r>
            <a:br>
              <a:rPr lang="cs-CZ" sz="3600" smtClean="0"/>
            </a:br>
            <a:r>
              <a:rPr lang="cs-CZ" sz="3600" smtClean="0"/>
              <a:t>1) Které květní části patří k </a:t>
            </a:r>
            <a:r>
              <a:rPr lang="cs-CZ" sz="3600" b="1" smtClean="0">
                <a:solidFill>
                  <a:srgbClr val="00B0F0"/>
                </a:solidFill>
              </a:rPr>
              <a:t>PESTÍKU</a:t>
            </a:r>
            <a:r>
              <a:rPr lang="cs-CZ" sz="3600" smtClean="0"/>
              <a:t> a které k </a:t>
            </a:r>
            <a:r>
              <a:rPr lang="cs-CZ" sz="3600" b="1" smtClean="0">
                <a:solidFill>
                  <a:srgbClr val="FF0000"/>
                </a:solidFill>
              </a:rPr>
              <a:t>TYČINCE</a:t>
            </a:r>
            <a:r>
              <a:rPr lang="cs-CZ" sz="3600" smtClean="0"/>
              <a:t>?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323850" y="2216150"/>
            <a:ext cx="8569325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blizna		čnělka		kalich </a:t>
            </a:r>
          </a:p>
          <a:p>
            <a:pPr>
              <a:buFont typeface="Arial" charset="0"/>
              <a:buNone/>
            </a:pPr>
            <a:endParaRPr lang="cs-CZ" b="1" smtClean="0"/>
          </a:p>
          <a:p>
            <a:pPr>
              <a:buFont typeface="Arial" charset="0"/>
              <a:buNone/>
            </a:pPr>
            <a:r>
              <a:rPr lang="cs-CZ" b="1" smtClean="0"/>
              <a:t>květní lůžko	koruna		medníky	</a:t>
            </a:r>
          </a:p>
          <a:p>
            <a:pPr>
              <a:buFont typeface="Arial" charset="0"/>
              <a:buNone/>
            </a:pPr>
            <a:endParaRPr lang="cs-CZ" b="1" smtClean="0"/>
          </a:p>
          <a:p>
            <a:pPr>
              <a:buFont typeface="Arial" charset="0"/>
              <a:buNone/>
            </a:pPr>
            <a:r>
              <a:rPr lang="cs-CZ" b="1" smtClean="0"/>
              <a:t>nitka			okvětí		prašné pouzdro</a:t>
            </a:r>
          </a:p>
          <a:p>
            <a:pPr>
              <a:buFont typeface="Arial" charset="0"/>
              <a:buNone/>
            </a:pPr>
            <a:endParaRPr lang="cs-CZ" b="1" smtClean="0"/>
          </a:p>
          <a:p>
            <a:pPr>
              <a:buFont typeface="Arial" charset="0"/>
              <a:buNone/>
            </a:pPr>
            <a:r>
              <a:rPr lang="cs-CZ" b="1" smtClean="0"/>
              <a:t>prašník		prašný váček	semeník		</a:t>
            </a:r>
          </a:p>
          <a:p>
            <a:endParaRPr lang="cs-CZ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95288" y="2781300"/>
            <a:ext cx="1081087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132138" y="2781300"/>
            <a:ext cx="107950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867400" y="6308725"/>
            <a:ext cx="1441450" cy="0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95288" y="5084763"/>
            <a:ext cx="8636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95288" y="6308725"/>
            <a:ext cx="122396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867400" y="5084763"/>
            <a:ext cx="2665413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132138" y="6308725"/>
            <a:ext cx="2160587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53975"/>
            <a:ext cx="8229600" cy="1143000"/>
          </a:xfrm>
        </p:spPr>
        <p:txBody>
          <a:bodyPr/>
          <a:lstStyle/>
          <a:p>
            <a:r>
              <a:rPr lang="cs-CZ" smtClean="0"/>
              <a:t>2) Pojmenujte označené části květů</a:t>
            </a:r>
          </a:p>
        </p:txBody>
      </p:sp>
      <p:pic>
        <p:nvPicPr>
          <p:cNvPr id="17411" name="Obrázek 4" descr="volné korunní lístky růž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4076700"/>
            <a:ext cx="34194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5" descr="P1130138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1196975"/>
            <a:ext cx="2482850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čára 11"/>
          <p:cNvCxnSpPr/>
          <p:nvPr/>
        </p:nvCxnSpPr>
        <p:spPr>
          <a:xfrm flipV="1">
            <a:off x="1476375" y="2852738"/>
            <a:ext cx="2590800" cy="1223962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1476375" y="2060575"/>
            <a:ext cx="2590800" cy="1657350"/>
          </a:xfrm>
          <a:prstGeom prst="line">
            <a:avLst/>
          </a:prstGeom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076825" y="4652963"/>
            <a:ext cx="2087563" cy="72072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5076825" y="5732463"/>
            <a:ext cx="2016125" cy="14446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356100" y="1746250"/>
            <a:ext cx="2160588" cy="1384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latin typeface="+mn-lt"/>
              </a:rPr>
              <a:t>TYČINKY</a:t>
            </a:r>
          </a:p>
          <a:p>
            <a:pPr>
              <a:defRPr/>
            </a:pPr>
            <a:endParaRPr lang="cs-CZ" sz="2800" b="1" dirty="0">
              <a:latin typeface="+mn-lt"/>
            </a:endParaRPr>
          </a:p>
          <a:p>
            <a:pPr>
              <a:defRPr/>
            </a:pPr>
            <a:r>
              <a:rPr lang="cs-CZ" sz="2800" b="1" dirty="0">
                <a:latin typeface="+mn-lt"/>
              </a:rPr>
              <a:t>PESTÍK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627313" y="4365625"/>
            <a:ext cx="2449512" cy="1816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cs-CZ" sz="2800" b="1" dirty="0">
                <a:latin typeface="+mn-lt"/>
              </a:rPr>
              <a:t>PESTÍK</a:t>
            </a:r>
          </a:p>
          <a:p>
            <a:pPr>
              <a:defRPr/>
            </a:pPr>
            <a:endParaRPr lang="cs-CZ" sz="2800" b="1" dirty="0">
              <a:latin typeface="+mn-lt"/>
            </a:endParaRPr>
          </a:p>
          <a:p>
            <a:pPr>
              <a:defRPr/>
            </a:pPr>
            <a:endParaRPr lang="cs-CZ" sz="2800" b="1" dirty="0">
              <a:latin typeface="+mn-lt"/>
            </a:endParaRPr>
          </a:p>
          <a:p>
            <a:pPr>
              <a:defRPr/>
            </a:pPr>
            <a:r>
              <a:rPr lang="cs-CZ" sz="2800" b="1" dirty="0">
                <a:latin typeface="+mn-lt"/>
              </a:rPr>
              <a:t>	TYČINKA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356100" y="1773238"/>
            <a:ext cx="1584325" cy="3683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1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356100" y="2636838"/>
            <a:ext cx="1584325" cy="369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2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635375" y="4437063"/>
            <a:ext cx="1368425" cy="369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algn="r">
              <a:defRPr/>
            </a:pPr>
            <a:r>
              <a:rPr lang="cs-CZ" b="1" dirty="0"/>
              <a:t>3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635375" y="5661025"/>
            <a:ext cx="1368425" cy="36988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pPr algn="r">
              <a:defRPr/>
            </a:pPr>
            <a:r>
              <a:rPr lang="cs-CZ" b="1" dirty="0"/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r>
              <a:rPr lang="cs-CZ" smtClean="0"/>
              <a:t>Zdroje obrázků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395288" y="981075"/>
            <a:ext cx="8353425" cy="547211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1</a:t>
            </a:r>
          </a:p>
          <a:p>
            <a:pPr>
              <a:buFont typeface="Arial" charset="0"/>
              <a:buNone/>
              <a:defRPr/>
            </a:pPr>
            <a:r>
              <a:rPr lang="en-US" sz="1600" dirty="0" smtClean="0"/>
              <a:t>OPIOŁA, Jerzy. </a:t>
            </a:r>
            <a:r>
              <a:rPr lang="en-US" sz="1600" i="1" dirty="0" smtClean="0"/>
              <a:t>http://commons.wikimedia.org</a:t>
            </a:r>
            <a:r>
              <a:rPr lang="en-US" sz="1600" dirty="0" smtClean="0"/>
              <a:t> [online]. [cit. </a:t>
            </a:r>
            <a:r>
              <a:rPr lang="cs-CZ" sz="1600" dirty="0" smtClean="0"/>
              <a:t>11</a:t>
            </a:r>
            <a:r>
              <a:rPr lang="en-US" sz="1600" dirty="0" smtClean="0"/>
              <a:t>.9.2013].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pod </a:t>
            </a:r>
            <a:r>
              <a:rPr lang="en-US" sz="1600" dirty="0" err="1" smtClean="0"/>
              <a:t>licencí</a:t>
            </a:r>
            <a:r>
              <a:rPr lang="cs-CZ" sz="1600" dirty="0" smtClean="0"/>
              <a:t> </a:t>
            </a:r>
            <a:r>
              <a:rPr lang="en-US" sz="1600" dirty="0" smtClean="0"/>
              <a:t>Creative Commons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</a:t>
            </a:r>
            <a:r>
              <a:rPr lang="cs-CZ" sz="1600" dirty="0" smtClean="0"/>
              <a:t>h</a:t>
            </a:r>
            <a:r>
              <a:rPr lang="en-US" sz="1600" dirty="0" smtClean="0">
                <a:hlinkClick r:id="rId3"/>
              </a:rPr>
              <a:t>ttp://upload.wikimedia.org/wikipedia/commons/2/23/Malus_domestica_a2.jpg?uselang=cs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2</a:t>
            </a:r>
          </a:p>
          <a:p>
            <a:pPr>
              <a:buFont typeface="Arial" charset="0"/>
              <a:buNone/>
              <a:defRPr/>
            </a:pPr>
            <a:r>
              <a:rPr lang="en-US" sz="1600" dirty="0" smtClean="0"/>
              <a:t>FISCHER, Christian. </a:t>
            </a:r>
            <a:r>
              <a:rPr lang="en-US" sz="1600" i="1" dirty="0" smtClean="0"/>
              <a:t>http://commons.wikimedia.org</a:t>
            </a:r>
            <a:r>
              <a:rPr lang="en-US" sz="1600" dirty="0" smtClean="0"/>
              <a:t> [online]. [cit. </a:t>
            </a:r>
            <a:r>
              <a:rPr lang="cs-CZ" sz="1600" dirty="0" smtClean="0"/>
              <a:t>11</a:t>
            </a:r>
            <a:r>
              <a:rPr lang="en-US" sz="1600" dirty="0" smtClean="0"/>
              <a:t>.9.2013].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pod </a:t>
            </a:r>
            <a:r>
              <a:rPr lang="en-US" sz="1600" dirty="0" err="1" smtClean="0"/>
              <a:t>licencí</a:t>
            </a:r>
            <a:r>
              <a:rPr lang="en-US" sz="1600" dirty="0" smtClean="0"/>
              <a:t> Creative Commons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</a:t>
            </a:r>
            <a:r>
              <a:rPr lang="en-US" sz="1600" dirty="0" smtClean="0">
                <a:hlinkClick r:id="rId4"/>
              </a:rPr>
              <a:t>http://upload.wikimedia.org/wikipedia/commons/2/2a/SaxifragaGranulata.jpg?uselang=cs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3 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CULOS, Roger.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http://upload.wikimedia.org/wikipedia/commons/9/9b/Iris_sibirica_MHNT.BOT.2009.7.17.jpg?uselang=cs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800" dirty="0" smtClean="0"/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sz="1800" dirty="0" smtClean="0"/>
          </a:p>
          <a:p>
            <a:pPr>
              <a:buFont typeface="Arial" charset="0"/>
              <a:buNone/>
              <a:defRPr/>
            </a:pPr>
            <a:endParaRPr lang="cs-CZ" sz="2400" dirty="0" smtClean="0"/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1023</TotalTime>
  <Words>583</Words>
  <Application>Microsoft Office PowerPoint</Application>
  <PresentationFormat>Předvádění na obrazovce (4:3)</PresentationFormat>
  <Paragraphs>153</Paragraphs>
  <Slides>17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KVĚT (flos)</vt:lpstr>
      <vt:lpstr>KVĚT</vt:lpstr>
      <vt:lpstr>FUNKCE KVĚTU</vt:lpstr>
      <vt:lpstr>Vlastní reprodukční orgány</vt:lpstr>
      <vt:lpstr>Tyčinka (stamen)</vt:lpstr>
      <vt:lpstr>Andreceum (androeceum)</vt:lpstr>
      <vt:lpstr>Pylové zrno</vt:lpstr>
      <vt:lpstr>Pestík (pistillum)</vt:lpstr>
      <vt:lpstr>Semeník (ovárium)</vt:lpstr>
      <vt:lpstr>Gyneceum (gynaeceum)</vt:lpstr>
      <vt:lpstr>Vajíčko (ovum)</vt:lpstr>
      <vt:lpstr>VYUŽITÍ</vt:lpstr>
      <vt:lpstr>OPAKOVÁNÍ 1) Které květní části patří k PESTÍKU a které k TYČINCE?</vt:lpstr>
      <vt:lpstr>2) Pojmenujte označené části květů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 (flos)</dc:title>
  <dc:creator>tomfi</dc:creator>
  <cp:lastModifiedBy>Dum</cp:lastModifiedBy>
  <cp:revision>97</cp:revision>
  <dcterms:created xsi:type="dcterms:W3CDTF">2013-09-08T20:40:22Z</dcterms:created>
  <dcterms:modified xsi:type="dcterms:W3CDTF">2014-10-23T09:58:38Z</dcterms:modified>
</cp:coreProperties>
</file>