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22.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82" r:id="rId2"/>
    <p:sldId id="283" r:id="rId3"/>
    <p:sldId id="256" r:id="rId4"/>
    <p:sldId id="279"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5" r:id="rId22"/>
    <p:sldId id="276" r:id="rId23"/>
    <p:sldId id="277" r:id="rId24"/>
    <p:sldId id="278" r:id="rId25"/>
    <p:sldId id="281" r:id="rId26"/>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Bez stylu, mřížka tabulky">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E9639D4-E3E2-4D34-9284-5A2195B3D0D7}" styleName="Styl Světlá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0" d="100"/>
          <a:sy n="70" d="100"/>
        </p:scale>
        <p:origin x="-1080" y="-73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EE9856E5-F8A1-4687-8546-E6826C824CD7}" type="datetimeFigureOut">
              <a:rPr lang="cs-CZ"/>
              <a:pPr>
                <a:defRPr/>
              </a:pPr>
              <a:t>23.10.2014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cs-CZ" noProof="0" smtClean="0"/>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noProof="0" smtClean="0"/>
              <a:t>Klepnutím lze upravit styly předlohy textu.</a:t>
            </a:r>
          </a:p>
          <a:p>
            <a:pPr lvl="1"/>
            <a:r>
              <a:rPr lang="cs-CZ" noProof="0" smtClean="0"/>
              <a:t>Druhá úroveň</a:t>
            </a:r>
          </a:p>
          <a:p>
            <a:pPr lvl="2"/>
            <a:r>
              <a:rPr lang="cs-CZ" noProof="0" smtClean="0"/>
              <a:t>Třetí úroveň</a:t>
            </a:r>
          </a:p>
          <a:p>
            <a:pPr lvl="3"/>
            <a:r>
              <a:rPr lang="cs-CZ" noProof="0" smtClean="0"/>
              <a:t>Čtvrtá úroveň</a:t>
            </a:r>
          </a:p>
          <a:p>
            <a:pPr lvl="4"/>
            <a:r>
              <a:rPr lang="cs-CZ" noProof="0" smtClean="0"/>
              <a:t>Pátá úroveň</a:t>
            </a:r>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cs typeface="+mn-cs"/>
              </a:defRPr>
            </a:lvl1pPr>
          </a:lstStyle>
          <a:p>
            <a:pPr>
              <a:defRPr/>
            </a:pPr>
            <a:fld id="{F28C82EF-93F1-4B1A-BAE3-49A90D8FFE09}" type="slidenum">
              <a:rPr lang="cs-CZ"/>
              <a:pPr>
                <a:defRPr/>
              </a:pPr>
              <a:t>‹#›</a:t>
            </a:fld>
            <a:endParaRPr lang="cs-CZ"/>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867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25604" name="Zástupný symbol pro číslo snímku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BC5ED44-54BC-4D1B-A9D8-437E5896CFCA}" type="slidenum">
              <a:rPr lang="cs-CZ" smtClean="0"/>
              <a:pPr fontAlgn="base">
                <a:spcBef>
                  <a:spcPct val="0"/>
                </a:spcBef>
                <a:spcAft>
                  <a:spcPct val="0"/>
                </a:spcAft>
                <a:defRPr/>
              </a:pPr>
              <a:t>3</a:t>
            </a:fld>
            <a:endParaRPr lang="cs-CZ"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969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26628" name="Zástupný symbol pro číslo snímku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F7FDC6D-8DC4-422C-AEB6-A1EBCF96D651}" type="slidenum">
              <a:rPr lang="cs-CZ" smtClean="0"/>
              <a:pPr fontAlgn="base">
                <a:spcBef>
                  <a:spcPct val="0"/>
                </a:spcBef>
                <a:spcAft>
                  <a:spcPct val="0"/>
                </a:spcAft>
                <a:defRPr/>
              </a:pPr>
              <a:t>4</a:t>
            </a:fld>
            <a:endParaRPr lang="cs-CZ"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3072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27652" name="Zástupný symbol pro číslo snímku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E4FF3F6D-17C8-41D1-B803-87D7F77BEAD9}" type="slidenum">
              <a:rPr lang="cs-CZ" smtClean="0"/>
              <a:pPr fontAlgn="base">
                <a:spcBef>
                  <a:spcPct val="0"/>
                </a:spcBef>
                <a:spcAft>
                  <a:spcPct val="0"/>
                </a:spcAft>
                <a:defRPr/>
              </a:pPr>
              <a:t>5</a:t>
            </a:fld>
            <a:endParaRPr lang="cs-CZ"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3174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28676" name="Zástupný symbol pro číslo snímku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4440383F-A98A-477F-A3FD-CCE17B234BDD}" type="slidenum">
              <a:rPr lang="cs-CZ" smtClean="0"/>
              <a:pPr fontAlgn="base">
                <a:spcBef>
                  <a:spcPct val="0"/>
                </a:spcBef>
                <a:spcAft>
                  <a:spcPct val="0"/>
                </a:spcAft>
                <a:defRPr/>
              </a:pPr>
              <a:t>6</a:t>
            </a:fld>
            <a:endParaRPr lang="cs-CZ"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3277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29700" name="Zástupný symbol pro číslo snímku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E98E581B-A64B-47D3-9046-3D83212DF398}" type="slidenum">
              <a:rPr lang="cs-CZ" smtClean="0"/>
              <a:pPr fontAlgn="base">
                <a:spcBef>
                  <a:spcPct val="0"/>
                </a:spcBef>
                <a:spcAft>
                  <a:spcPct val="0"/>
                </a:spcAft>
                <a:defRPr/>
              </a:pPr>
              <a:t>7</a:t>
            </a:fld>
            <a:endParaRPr lang="cs-CZ"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3379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30724" name="Zástupný symbol pro číslo snímku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4E97A50D-517C-4EB4-88C6-D098ADA10358}" type="slidenum">
              <a:rPr lang="cs-CZ" smtClean="0"/>
              <a:pPr fontAlgn="base">
                <a:spcBef>
                  <a:spcPct val="0"/>
                </a:spcBef>
                <a:spcAft>
                  <a:spcPct val="0"/>
                </a:spcAft>
                <a:defRPr/>
              </a:pPr>
              <a:t>8</a:t>
            </a:fld>
            <a:endParaRPr lang="cs-CZ"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3481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31748" name="Zástupný symbol pro číslo snímku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142AD739-3DED-464F-B998-6ECBA236EA2A}" type="slidenum">
              <a:rPr lang="cs-CZ" smtClean="0"/>
              <a:pPr fontAlgn="base">
                <a:spcBef>
                  <a:spcPct val="0"/>
                </a:spcBef>
                <a:spcAft>
                  <a:spcPct val="0"/>
                </a:spcAft>
                <a:defRPr/>
              </a:pPr>
              <a:t>9</a:t>
            </a:fld>
            <a:endParaRPr lang="cs-CZ"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3584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32772" name="Zástupný symbol pro číslo snímku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05611301-8DAC-4082-8CA8-93E6979BE5D5}" type="slidenum">
              <a:rPr lang="cs-CZ" smtClean="0"/>
              <a:pPr fontAlgn="base">
                <a:spcBef>
                  <a:spcPct val="0"/>
                </a:spcBef>
                <a:spcAft>
                  <a:spcPct val="0"/>
                </a:spcAft>
                <a:defRPr/>
              </a:pPr>
              <a:t>10</a:t>
            </a:fld>
            <a:endParaRPr lang="cs-CZ"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3686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33796" name="Zástupný symbol pro číslo snímku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C73CE14A-EAB8-4A61-AA10-3D23187EFB80}" type="slidenum">
              <a:rPr lang="cs-CZ" smtClean="0"/>
              <a:pPr fontAlgn="base">
                <a:spcBef>
                  <a:spcPct val="0"/>
                </a:spcBef>
                <a:spcAft>
                  <a:spcPct val="0"/>
                </a:spcAft>
                <a:defRPr/>
              </a:pPr>
              <a:t>11</a:t>
            </a:fld>
            <a:endParaRPr lang="cs-CZ"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3789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34820" name="Zástupný symbol pro číslo snímku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7506337-E7A3-448F-BBB3-F367184146B6}" type="slidenum">
              <a:rPr lang="cs-CZ" smtClean="0"/>
              <a:pPr fontAlgn="base">
                <a:spcBef>
                  <a:spcPct val="0"/>
                </a:spcBef>
                <a:spcAft>
                  <a:spcPct val="0"/>
                </a:spcAft>
                <a:defRPr/>
              </a:pPr>
              <a:t>12</a:t>
            </a:fld>
            <a:endParaRPr lang="cs-CZ"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3891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35844" name="Zástupný symbol pro číslo snímku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C259B7FA-9D42-4222-9A77-A9476DD2B877}" type="slidenum">
              <a:rPr lang="cs-CZ" smtClean="0"/>
              <a:pPr fontAlgn="base">
                <a:spcBef>
                  <a:spcPct val="0"/>
                </a:spcBef>
                <a:spcAft>
                  <a:spcPct val="0"/>
                </a:spcAft>
                <a:defRPr/>
              </a:pPr>
              <a:t>13</a:t>
            </a:fld>
            <a:endParaRPr lang="cs-CZ"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3993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36868" name="Zástupný symbol pro číslo snímku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1F9412FC-3916-442C-B727-883424BA0B98}" type="slidenum">
              <a:rPr lang="cs-CZ" smtClean="0"/>
              <a:pPr fontAlgn="base">
                <a:spcBef>
                  <a:spcPct val="0"/>
                </a:spcBef>
                <a:spcAft>
                  <a:spcPct val="0"/>
                </a:spcAft>
                <a:defRPr/>
              </a:pPr>
              <a:t>14</a:t>
            </a:fld>
            <a:endParaRPr lang="cs-CZ"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4096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37892" name="Zástupný symbol pro číslo snímku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FD89754-0B2F-4997-9DA4-739B99F5A3C3}" type="slidenum">
              <a:rPr lang="cs-CZ" smtClean="0"/>
              <a:pPr fontAlgn="base">
                <a:spcBef>
                  <a:spcPct val="0"/>
                </a:spcBef>
                <a:spcAft>
                  <a:spcPct val="0"/>
                </a:spcAft>
                <a:defRPr/>
              </a:pPr>
              <a:t>15</a:t>
            </a:fld>
            <a:endParaRPr lang="cs-CZ"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4198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38916" name="Zástupný symbol pro číslo snímku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3732B90-425B-403A-9E02-2092487C6810}" type="slidenum">
              <a:rPr lang="cs-CZ" smtClean="0"/>
              <a:pPr fontAlgn="base">
                <a:spcBef>
                  <a:spcPct val="0"/>
                </a:spcBef>
                <a:spcAft>
                  <a:spcPct val="0"/>
                </a:spcAft>
                <a:defRPr/>
              </a:pPr>
              <a:t>16</a:t>
            </a:fld>
            <a:endParaRPr lang="cs-CZ"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4301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39940" name="Zástupný symbol pro číslo snímku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B40C625-35BB-4B6B-B842-FC13811DA300}" type="slidenum">
              <a:rPr lang="cs-CZ" smtClean="0"/>
              <a:pPr fontAlgn="base">
                <a:spcBef>
                  <a:spcPct val="0"/>
                </a:spcBef>
                <a:spcAft>
                  <a:spcPct val="0"/>
                </a:spcAft>
                <a:defRPr/>
              </a:pPr>
              <a:t>17</a:t>
            </a:fld>
            <a:endParaRPr lang="cs-CZ"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4403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40964" name="Zástupný symbol pro číslo snímku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0CAB0B56-A764-4C31-A950-C4C8089F97C0}" type="slidenum">
              <a:rPr lang="cs-CZ" smtClean="0"/>
              <a:pPr fontAlgn="base">
                <a:spcBef>
                  <a:spcPct val="0"/>
                </a:spcBef>
                <a:spcAft>
                  <a:spcPct val="0"/>
                </a:spcAft>
                <a:defRPr/>
              </a:pPr>
              <a:t>18</a:t>
            </a:fld>
            <a:endParaRPr lang="cs-CZ"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4505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41988" name="Zástupný symbol pro číslo snímku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FAAC3BA-E0F7-4DB5-9846-C8F3900FF095}" type="slidenum">
              <a:rPr lang="cs-CZ" smtClean="0"/>
              <a:pPr fontAlgn="base">
                <a:spcBef>
                  <a:spcPct val="0"/>
                </a:spcBef>
                <a:spcAft>
                  <a:spcPct val="0"/>
                </a:spcAft>
                <a:defRPr/>
              </a:pPr>
              <a:t>19</a:t>
            </a:fld>
            <a:endParaRPr lang="cs-CZ" smtClean="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4608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43012" name="Zástupný symbol pro číslo snímku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DE7E1755-BE73-4DFD-BC37-3DD8A62015AD}" type="slidenum">
              <a:rPr lang="cs-CZ" smtClean="0"/>
              <a:pPr fontAlgn="base">
                <a:spcBef>
                  <a:spcPct val="0"/>
                </a:spcBef>
                <a:spcAft>
                  <a:spcPct val="0"/>
                </a:spcAft>
                <a:defRPr/>
              </a:pPr>
              <a:t>20</a:t>
            </a:fld>
            <a:endParaRPr lang="cs-CZ" smtClean="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4710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44036" name="Zástupný symbol pro číslo snímku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5948AE5F-EC0B-4F0C-80FD-2AD9CCEE8F9E}" type="slidenum">
              <a:rPr lang="cs-CZ" smtClean="0"/>
              <a:pPr fontAlgn="base">
                <a:spcBef>
                  <a:spcPct val="0"/>
                </a:spcBef>
                <a:spcAft>
                  <a:spcPct val="0"/>
                </a:spcAft>
                <a:defRPr/>
              </a:pPr>
              <a:t>21</a:t>
            </a:fld>
            <a:endParaRPr lang="cs-CZ" smtClean="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4813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45060" name="Zástupný symbol pro číslo snímku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73C3EA46-0C11-4433-A2F7-288075510350}" type="slidenum">
              <a:rPr lang="cs-CZ" smtClean="0"/>
              <a:pPr fontAlgn="base">
                <a:spcBef>
                  <a:spcPct val="0"/>
                </a:spcBef>
                <a:spcAft>
                  <a:spcPct val="0"/>
                </a:spcAft>
                <a:defRPr/>
              </a:pPr>
              <a:t>22</a:t>
            </a:fld>
            <a:endParaRPr lang="cs-CZ" smtClean="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4915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46084" name="Zástupný symbol pro číslo snímku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4766D38F-31F1-438C-AD5B-B2C5550EF7A0}" type="slidenum">
              <a:rPr lang="cs-CZ" smtClean="0"/>
              <a:pPr fontAlgn="base">
                <a:spcBef>
                  <a:spcPct val="0"/>
                </a:spcBef>
                <a:spcAft>
                  <a:spcPct val="0"/>
                </a:spcAft>
                <a:defRPr/>
              </a:pPr>
              <a:t>23</a:t>
            </a:fld>
            <a:endParaRPr lang="cs-CZ" smtClean="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5017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47108" name="Zástupný symbol pro číslo snímku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2644D084-1BA2-4ED0-96A4-67C4E9BE08B1}" type="slidenum">
              <a:rPr lang="cs-CZ" smtClean="0"/>
              <a:pPr fontAlgn="base">
                <a:spcBef>
                  <a:spcPct val="0"/>
                </a:spcBef>
                <a:spcAft>
                  <a:spcPct val="0"/>
                </a:spcAft>
                <a:defRPr/>
              </a:pPr>
              <a:t>24</a:t>
            </a:fld>
            <a:endParaRPr lang="cs-CZ"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lvl1pPr>
              <a:defRPr/>
            </a:lvl1pPr>
          </a:lstStyle>
          <a:p>
            <a:pPr>
              <a:defRPr/>
            </a:pPr>
            <a:fld id="{5EEEA16C-08C1-40CF-99B4-A140F406D3B3}" type="datetimeFigureOut">
              <a:rPr lang="cs-CZ"/>
              <a:pPr>
                <a:defRPr/>
              </a:pPr>
              <a:t>23.10.2014</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4652C1AA-7BAF-4D0A-937B-FDC03CAD1D80}" type="slidenum">
              <a:rPr lang="cs-CZ"/>
              <a:pPr>
                <a:defRPr/>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C6B72F32-5EAE-490E-9DF3-2A4908A876CC}" type="datetimeFigureOut">
              <a:rPr lang="cs-CZ"/>
              <a:pPr>
                <a:defRPr/>
              </a:pPr>
              <a:t>23.10.2014</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2DA9D182-4BD2-4A19-9F12-6D1321A35B43}" type="slidenum">
              <a:rPr lang="cs-CZ"/>
              <a:pPr>
                <a:defRPr/>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lvl1pPr>
              <a:defRPr/>
            </a:lvl1pPr>
          </a:lstStyle>
          <a:p>
            <a:pPr>
              <a:defRPr/>
            </a:pPr>
            <a:fld id="{948DAA67-7C06-49B6-94F9-E804B947B307}" type="datetimeFigureOut">
              <a:rPr lang="cs-CZ"/>
              <a:pPr>
                <a:defRPr/>
              </a:pPr>
              <a:t>23.10.2014</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8D58ED44-517D-479E-B9B2-8F1B513989D1}" type="slidenum">
              <a:rPr lang="cs-CZ"/>
              <a:pPr>
                <a:defRPr/>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pPr>
              <a:defRPr/>
            </a:pPr>
            <a:fld id="{46646A66-5E44-4FFA-9E17-C690B7B108B2}" type="datetimeFigureOut">
              <a:rPr lang="cs-CZ"/>
              <a:pPr>
                <a:defRPr/>
              </a:pPr>
              <a:t>23.10.2014</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4D910986-8FC4-4EDA-AE27-6A3267D21142}" type="slidenum">
              <a:rPr lang="cs-CZ"/>
              <a:pPr>
                <a:defRPr/>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pPr>
              <a:defRPr/>
            </a:pPr>
            <a:fld id="{32490EE7-06A5-4BB2-91C3-0F3FA87E6AF1}" type="datetimeFigureOut">
              <a:rPr lang="cs-CZ"/>
              <a:pPr>
                <a:defRPr/>
              </a:pPr>
              <a:t>23.10.2014</a:t>
            </a:fld>
            <a:endParaRPr lang="cs-CZ"/>
          </a:p>
        </p:txBody>
      </p:sp>
      <p:sp>
        <p:nvSpPr>
          <p:cNvPr id="8" name="Zástupný symbol pro zápatí 4"/>
          <p:cNvSpPr>
            <a:spLocks noGrp="1"/>
          </p:cNvSpPr>
          <p:nvPr>
            <p:ph type="ftr" sz="quarter" idx="11"/>
          </p:nvPr>
        </p:nvSpPr>
        <p:spPr/>
        <p:txBody>
          <a:bodyPr/>
          <a:lstStyle>
            <a:lvl1pPr>
              <a:defRPr/>
            </a:lvl1pPr>
          </a:lstStyle>
          <a:p>
            <a:pPr>
              <a:defRPr/>
            </a:pPr>
            <a:endParaRPr lang="cs-CZ"/>
          </a:p>
        </p:txBody>
      </p:sp>
      <p:sp>
        <p:nvSpPr>
          <p:cNvPr id="9" name="Zástupný symbol pro číslo snímku 5"/>
          <p:cNvSpPr>
            <a:spLocks noGrp="1"/>
          </p:cNvSpPr>
          <p:nvPr>
            <p:ph type="sldNum" sz="quarter" idx="12"/>
          </p:nvPr>
        </p:nvSpPr>
        <p:spPr/>
        <p:txBody>
          <a:bodyPr/>
          <a:lstStyle>
            <a:lvl1pPr>
              <a:defRPr/>
            </a:lvl1pPr>
          </a:lstStyle>
          <a:p>
            <a:pPr>
              <a:defRPr/>
            </a:pPr>
            <a:fld id="{B3A5BB82-B7AD-4BB6-B05A-5E3266937B6E}" type="slidenum">
              <a:rPr lang="cs-CZ"/>
              <a:pPr>
                <a:defRPr/>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3"/>
          <p:cNvSpPr>
            <a:spLocks noGrp="1"/>
          </p:cNvSpPr>
          <p:nvPr>
            <p:ph type="dt" sz="half" idx="10"/>
          </p:nvPr>
        </p:nvSpPr>
        <p:spPr/>
        <p:txBody>
          <a:bodyPr/>
          <a:lstStyle>
            <a:lvl1pPr>
              <a:defRPr/>
            </a:lvl1pPr>
          </a:lstStyle>
          <a:p>
            <a:pPr>
              <a:defRPr/>
            </a:pPr>
            <a:fld id="{0CA93BE2-94D3-4701-8842-3589FCC81AE0}" type="datetimeFigureOut">
              <a:rPr lang="cs-CZ"/>
              <a:pPr>
                <a:defRPr/>
              </a:pPr>
              <a:t>23.10.2014</a:t>
            </a:fld>
            <a:endParaRPr lang="cs-CZ"/>
          </a:p>
        </p:txBody>
      </p:sp>
      <p:sp>
        <p:nvSpPr>
          <p:cNvPr id="4" name="Zástupný symbol pro zápatí 4"/>
          <p:cNvSpPr>
            <a:spLocks noGrp="1"/>
          </p:cNvSpPr>
          <p:nvPr>
            <p:ph type="ftr" sz="quarter" idx="11"/>
          </p:nvPr>
        </p:nvSpPr>
        <p:spPr/>
        <p:txBody>
          <a:bodyPr/>
          <a:lstStyle>
            <a:lvl1pPr>
              <a:defRPr/>
            </a:lvl1pPr>
          </a:lstStyle>
          <a:p>
            <a:pPr>
              <a:defRPr/>
            </a:pPr>
            <a:endParaRPr lang="cs-CZ"/>
          </a:p>
        </p:txBody>
      </p:sp>
      <p:sp>
        <p:nvSpPr>
          <p:cNvPr id="5" name="Zástupný symbol pro číslo snímku 5"/>
          <p:cNvSpPr>
            <a:spLocks noGrp="1"/>
          </p:cNvSpPr>
          <p:nvPr>
            <p:ph type="sldNum" sz="quarter" idx="12"/>
          </p:nvPr>
        </p:nvSpPr>
        <p:spPr/>
        <p:txBody>
          <a:bodyPr/>
          <a:lstStyle>
            <a:lvl1pPr>
              <a:defRPr/>
            </a:lvl1pPr>
          </a:lstStyle>
          <a:p>
            <a:pPr>
              <a:defRPr/>
            </a:pPr>
            <a:fld id="{49ED2061-E749-48AD-87B9-21195E627F7D}" type="slidenum">
              <a:rPr lang="cs-CZ"/>
              <a:pPr>
                <a:defRPr/>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pPr>
              <a:defRPr/>
            </a:pPr>
            <a:fld id="{EE7503C2-5E06-46EA-AC65-29AC3D8097A5}" type="datetimeFigureOut">
              <a:rPr lang="cs-CZ"/>
              <a:pPr>
                <a:defRPr/>
              </a:pPr>
              <a:t>23.10.2014</a:t>
            </a:fld>
            <a:endParaRPr lang="cs-CZ"/>
          </a:p>
        </p:txBody>
      </p:sp>
      <p:sp>
        <p:nvSpPr>
          <p:cNvPr id="3" name="Zástupný symbol pro zápatí 4"/>
          <p:cNvSpPr>
            <a:spLocks noGrp="1"/>
          </p:cNvSpPr>
          <p:nvPr>
            <p:ph type="ftr" sz="quarter" idx="11"/>
          </p:nvPr>
        </p:nvSpPr>
        <p:spPr/>
        <p:txBody>
          <a:bodyPr/>
          <a:lstStyle>
            <a:lvl1pPr>
              <a:defRPr/>
            </a:lvl1pPr>
          </a:lstStyle>
          <a:p>
            <a:pPr>
              <a:defRPr/>
            </a:pPr>
            <a:endParaRPr lang="cs-CZ"/>
          </a:p>
        </p:txBody>
      </p:sp>
      <p:sp>
        <p:nvSpPr>
          <p:cNvPr id="4" name="Zástupný symbol pro číslo snímku 5"/>
          <p:cNvSpPr>
            <a:spLocks noGrp="1"/>
          </p:cNvSpPr>
          <p:nvPr>
            <p:ph type="sldNum" sz="quarter" idx="12"/>
          </p:nvPr>
        </p:nvSpPr>
        <p:spPr/>
        <p:txBody>
          <a:bodyPr/>
          <a:lstStyle>
            <a:lvl1pPr>
              <a:defRPr/>
            </a:lvl1pPr>
          </a:lstStyle>
          <a:p>
            <a:pPr>
              <a:defRPr/>
            </a:pPr>
            <a:fld id="{18D35C47-FD81-4958-934C-9586ABA65F81}" type="slidenum">
              <a:rPr lang="cs-CZ"/>
              <a:pPr>
                <a:defRPr/>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0534F3D2-A561-4779-AA26-789F61361006}" type="datetimeFigureOut">
              <a:rPr lang="cs-CZ"/>
              <a:pPr>
                <a:defRPr/>
              </a:pPr>
              <a:t>23.10.2014</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F079D911-778A-408C-9786-CF53138D02FA}" type="slidenum">
              <a:rPr lang="cs-CZ"/>
              <a:pPr>
                <a:defRPr/>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smtClean="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7634F285-BDF9-4CEC-950F-E7FA26422FF6}" type="datetimeFigureOut">
              <a:rPr lang="cs-CZ"/>
              <a:pPr>
                <a:defRPr/>
              </a:pPr>
              <a:t>23.10.2014</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7610EEAA-F3D3-43E5-A381-801C905BB312}" type="slidenum">
              <a:rPr lang="cs-CZ"/>
              <a:pPr>
                <a:defRPr/>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FA6BE0BF-3524-4E54-814F-297AF2BF2246}" type="datetimeFigureOut">
              <a:rPr lang="cs-CZ"/>
              <a:pPr>
                <a:defRPr/>
              </a:pPr>
              <a:t>23.10.2014</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1D0AF9A6-B96A-40D4-A59F-203D8608E750}" type="slidenum">
              <a:rPr lang="cs-CZ"/>
              <a:pPr>
                <a:defRPr/>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827BDAF1-F543-42EE-A35F-02EE513588EA}" type="datetimeFigureOut">
              <a:rPr lang="cs-CZ"/>
              <a:pPr>
                <a:defRPr/>
              </a:pPr>
              <a:t>23.10.2014</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04390C6B-22F1-4E89-9700-4D61C1CBAC79}" type="slidenum">
              <a:rPr lang="cs-CZ"/>
              <a:pPr>
                <a:defRPr/>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Zástupný symbol pro nadpis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027" name="Zástupný symbol pro text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cs typeface="+mn-cs"/>
              </a:defRPr>
            </a:lvl1pPr>
          </a:lstStyle>
          <a:p>
            <a:pPr>
              <a:defRPr/>
            </a:pPr>
            <a:fld id="{3648DA92-4D45-45BE-B8EA-A81F229FB2C3}" type="datetimeFigureOut">
              <a:rPr lang="cs-CZ"/>
              <a:pPr>
                <a:defRPr/>
              </a:pPr>
              <a:t>23.10.2014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cs typeface="+mn-cs"/>
              </a:defRPr>
            </a:lvl1pPr>
          </a:lstStyle>
          <a:p>
            <a:pPr>
              <a:defRPr/>
            </a:pPr>
            <a:fld id="{D1BBE67F-18CC-4575-9555-49AF97FB2FEF}"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8" Type="http://schemas.openxmlformats.org/officeDocument/2006/relationships/slide" Target="slide10.xml"/><Relationship Id="rId13" Type="http://schemas.openxmlformats.org/officeDocument/2006/relationships/slide" Target="slide16.xml"/><Relationship Id="rId18" Type="http://schemas.openxmlformats.org/officeDocument/2006/relationships/slide" Target="slide22.xml"/><Relationship Id="rId3" Type="http://schemas.openxmlformats.org/officeDocument/2006/relationships/slide" Target="slide9.xml"/><Relationship Id="rId21" Type="http://schemas.openxmlformats.org/officeDocument/2006/relationships/slide" Target="slide18.xml"/><Relationship Id="rId7" Type="http://schemas.openxmlformats.org/officeDocument/2006/relationships/slide" Target="slide5.xml"/><Relationship Id="rId12" Type="http://schemas.openxmlformats.org/officeDocument/2006/relationships/slide" Target="slide11.xml"/><Relationship Id="rId17" Type="http://schemas.openxmlformats.org/officeDocument/2006/relationships/slide" Target="slide17.xml"/><Relationship Id="rId2" Type="http://schemas.openxmlformats.org/officeDocument/2006/relationships/notesSlide" Target="../notesSlides/notesSlide2.xml"/><Relationship Id="rId16" Type="http://schemas.openxmlformats.org/officeDocument/2006/relationships/slide" Target="slide12.xml"/><Relationship Id="rId20" Type="http://schemas.openxmlformats.org/officeDocument/2006/relationships/slide" Target="slide13.xml"/><Relationship Id="rId1" Type="http://schemas.openxmlformats.org/officeDocument/2006/relationships/slideLayout" Target="../slideLayouts/slideLayout2.xml"/><Relationship Id="rId6" Type="http://schemas.openxmlformats.org/officeDocument/2006/relationships/slide" Target="slide24.xml"/><Relationship Id="rId11" Type="http://schemas.openxmlformats.org/officeDocument/2006/relationships/slide" Target="slide6.xml"/><Relationship Id="rId5" Type="http://schemas.openxmlformats.org/officeDocument/2006/relationships/slide" Target="slide19.xml"/><Relationship Id="rId15" Type="http://schemas.openxmlformats.org/officeDocument/2006/relationships/slide" Target="slide7.xml"/><Relationship Id="rId10" Type="http://schemas.openxmlformats.org/officeDocument/2006/relationships/slide" Target="slide20.xml"/><Relationship Id="rId19" Type="http://schemas.openxmlformats.org/officeDocument/2006/relationships/slide" Target="slide8.xml"/><Relationship Id="rId4" Type="http://schemas.openxmlformats.org/officeDocument/2006/relationships/slide" Target="slide14.xml"/><Relationship Id="rId9" Type="http://schemas.openxmlformats.org/officeDocument/2006/relationships/slide" Target="slide15.xml"/><Relationship Id="rId14" Type="http://schemas.openxmlformats.org/officeDocument/2006/relationships/slide" Target="slide21.xml"/><Relationship Id="rId22" Type="http://schemas.openxmlformats.org/officeDocument/2006/relationships/slide" Target="slide23.xml"/></Relationships>
</file>

<file path=ppt/slides/_rels/slide5.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slide" Target="slide4.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slide" Target="slide4.xml"/></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slide" Target="slide4.xml"/></Relationships>
</file>

<file path=ppt/slides/_rels/slide13.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slide" Target="slide4.xml"/><Relationship Id="rId5" Type="http://schemas.openxmlformats.org/officeDocument/2006/relationships/image" Target="../media/image7.png"/><Relationship Id="rId4" Type="http://schemas.openxmlformats.org/officeDocument/2006/relationships/image" Target="../media/image6.png"/></Relationships>
</file>

<file path=ppt/slides/_rels/slide2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slide" Target="slide4.xml"/></Relationships>
</file>

<file path=ppt/slides/_rels/slide22.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slide" Target="slide4.xml"/><Relationship Id="rId5" Type="http://schemas.openxmlformats.org/officeDocument/2006/relationships/image" Target="../media/image11.jpeg"/><Relationship Id="rId4" Type="http://schemas.openxmlformats.org/officeDocument/2006/relationships/image" Target="../media/image10.jpeg"/></Relationships>
</file>

<file path=ppt/slides/_rels/slide24.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nvGraphicFramePr>
        <p:xfrm>
          <a:off x="719138" y="549275"/>
          <a:ext cx="7856537" cy="3816348"/>
        </p:xfrm>
        <a:graphic>
          <a:graphicData uri="http://schemas.openxmlformats.org/drawingml/2006/table">
            <a:tbl>
              <a:tblPr firstRow="1" bandRow="1"/>
              <a:tblGrid>
                <a:gridCol w="2268514"/>
                <a:gridCol w="5588023"/>
              </a:tblGrid>
              <a:tr h="318029">
                <a:tc>
                  <a:txBody>
                    <a:bodyPr/>
                    <a:lstStyle>
                      <a:lvl1pPr marL="0" algn="l" defTabSz="914400" rtl="0" eaLnBrk="1" latinLnBrk="0" hangingPunct="1">
                        <a:defRPr sz="1800" b="1" kern="1200">
                          <a:solidFill>
                            <a:schemeClr val="lt1"/>
                          </a:solidFill>
                          <a:latin typeface="Arial"/>
                        </a:defRPr>
                      </a:lvl1pPr>
                      <a:lvl2pPr marL="457200" algn="l" defTabSz="914400" rtl="0" eaLnBrk="1" latinLnBrk="0" hangingPunct="1">
                        <a:defRPr sz="1800" b="1" kern="1200">
                          <a:solidFill>
                            <a:schemeClr val="lt1"/>
                          </a:solidFill>
                          <a:latin typeface="Arial"/>
                        </a:defRPr>
                      </a:lvl2pPr>
                      <a:lvl3pPr marL="914400" algn="l" defTabSz="914400" rtl="0" eaLnBrk="1" latinLnBrk="0" hangingPunct="1">
                        <a:defRPr sz="1800" b="1" kern="1200">
                          <a:solidFill>
                            <a:schemeClr val="lt1"/>
                          </a:solidFill>
                          <a:latin typeface="Arial"/>
                        </a:defRPr>
                      </a:lvl3pPr>
                      <a:lvl4pPr marL="1371600" algn="l" defTabSz="914400" rtl="0" eaLnBrk="1" latinLnBrk="0" hangingPunct="1">
                        <a:defRPr sz="1800" b="1" kern="1200">
                          <a:solidFill>
                            <a:schemeClr val="lt1"/>
                          </a:solidFill>
                          <a:latin typeface="Arial"/>
                        </a:defRPr>
                      </a:lvl4pPr>
                      <a:lvl5pPr marL="1828800" algn="l" defTabSz="914400" rtl="0" eaLnBrk="1" latinLnBrk="0" hangingPunct="1">
                        <a:defRPr sz="1800" b="1" kern="1200">
                          <a:solidFill>
                            <a:schemeClr val="lt1"/>
                          </a:solidFill>
                          <a:latin typeface="Arial"/>
                        </a:defRPr>
                      </a:lvl5pPr>
                      <a:lvl6pPr marL="2286000" algn="l" defTabSz="914400" rtl="0" eaLnBrk="1" latinLnBrk="0" hangingPunct="1">
                        <a:defRPr sz="1800" b="1" kern="1200">
                          <a:solidFill>
                            <a:schemeClr val="lt1"/>
                          </a:solidFill>
                          <a:latin typeface="Arial"/>
                        </a:defRPr>
                      </a:lvl6pPr>
                      <a:lvl7pPr marL="2743200" algn="l" defTabSz="914400" rtl="0" eaLnBrk="1" latinLnBrk="0" hangingPunct="1">
                        <a:defRPr sz="1800" b="1" kern="1200">
                          <a:solidFill>
                            <a:schemeClr val="lt1"/>
                          </a:solidFill>
                          <a:latin typeface="Arial"/>
                        </a:defRPr>
                      </a:lvl7pPr>
                      <a:lvl8pPr marL="3200400" algn="l" defTabSz="914400" rtl="0" eaLnBrk="1" latinLnBrk="0" hangingPunct="1">
                        <a:defRPr sz="1800" b="1" kern="1200">
                          <a:solidFill>
                            <a:schemeClr val="lt1"/>
                          </a:solidFill>
                          <a:latin typeface="Arial"/>
                        </a:defRPr>
                      </a:lvl8pPr>
                      <a:lvl9pPr marL="3657600" algn="l" defTabSz="914400" rtl="0" eaLnBrk="1" latinLnBrk="0" hangingPunct="1">
                        <a:defRPr sz="1800" b="1" kern="1200">
                          <a:solidFill>
                            <a:schemeClr val="lt1"/>
                          </a:solidFill>
                          <a:latin typeface="Arial"/>
                        </a:defRPr>
                      </a:lvl9pPr>
                    </a:lstStyle>
                    <a:p>
                      <a:r>
                        <a:rPr lang="cs-CZ" sz="1200" b="0" dirty="0" smtClean="0">
                          <a:solidFill>
                            <a:schemeClr val="tx1"/>
                          </a:solidFill>
                        </a:rPr>
                        <a:t>Název školy:</a:t>
                      </a:r>
                      <a:endParaRPr lang="cs-CZ" sz="1200" b="0" dirty="0">
                        <a:solidFill>
                          <a:schemeClr val="tx1"/>
                        </a:solidFill>
                      </a:endParaRPr>
                    </a:p>
                  </a:txBody>
                  <a:tcPr marL="91430" marR="91430" marT="45719" marB="45719">
                    <a:lnL w="12700" cmpd="sng">
                      <a:solidFill>
                        <a:srgbClr val="FFFFFF"/>
                      </a:solidFill>
                    </a:lnL>
                    <a:lnR w="12700" cmpd="sng">
                      <a:solidFill>
                        <a:srgbClr val="FFFFFF"/>
                      </a:solidFill>
                    </a:lnR>
                    <a:lnT w="12700" cmpd="sng">
                      <a:solidFill>
                        <a:srgbClr val="FFFFFF"/>
                      </a:solidFill>
                    </a:lnT>
                    <a:lnB w="38100" cmpd="sng">
                      <a:solidFill>
                        <a:srgbClr val="FFFFFF"/>
                      </a:solidFill>
                    </a:lnB>
                    <a:lnTlToBr w="12700" cmpd="sng">
                      <a:noFill/>
                      <a:prstDash val="solid"/>
                    </a:lnTlToBr>
                    <a:lnBlToTr w="12700" cmpd="sng">
                      <a:noFill/>
                      <a:prstDash val="solid"/>
                    </a:lnBlToTr>
                    <a:solidFill>
                      <a:srgbClr val="BBE0E3"/>
                    </a:solidFill>
                  </a:tcPr>
                </a:tc>
                <a:tc>
                  <a:txBody>
                    <a:bodyPr/>
                    <a:lstStyle>
                      <a:lvl1pPr marL="0" algn="l" defTabSz="914400" rtl="0" eaLnBrk="1" latinLnBrk="0" hangingPunct="1">
                        <a:defRPr sz="1800" b="1" kern="1200">
                          <a:solidFill>
                            <a:schemeClr val="lt1"/>
                          </a:solidFill>
                          <a:latin typeface="Arial"/>
                        </a:defRPr>
                      </a:lvl1pPr>
                      <a:lvl2pPr marL="457200" algn="l" defTabSz="914400" rtl="0" eaLnBrk="1" latinLnBrk="0" hangingPunct="1">
                        <a:defRPr sz="1800" b="1" kern="1200">
                          <a:solidFill>
                            <a:schemeClr val="lt1"/>
                          </a:solidFill>
                          <a:latin typeface="Arial"/>
                        </a:defRPr>
                      </a:lvl2pPr>
                      <a:lvl3pPr marL="914400" algn="l" defTabSz="914400" rtl="0" eaLnBrk="1" latinLnBrk="0" hangingPunct="1">
                        <a:defRPr sz="1800" b="1" kern="1200">
                          <a:solidFill>
                            <a:schemeClr val="lt1"/>
                          </a:solidFill>
                          <a:latin typeface="Arial"/>
                        </a:defRPr>
                      </a:lvl3pPr>
                      <a:lvl4pPr marL="1371600" algn="l" defTabSz="914400" rtl="0" eaLnBrk="1" latinLnBrk="0" hangingPunct="1">
                        <a:defRPr sz="1800" b="1" kern="1200">
                          <a:solidFill>
                            <a:schemeClr val="lt1"/>
                          </a:solidFill>
                          <a:latin typeface="Arial"/>
                        </a:defRPr>
                      </a:lvl4pPr>
                      <a:lvl5pPr marL="1828800" algn="l" defTabSz="914400" rtl="0" eaLnBrk="1" latinLnBrk="0" hangingPunct="1">
                        <a:defRPr sz="1800" b="1" kern="1200">
                          <a:solidFill>
                            <a:schemeClr val="lt1"/>
                          </a:solidFill>
                          <a:latin typeface="Arial"/>
                        </a:defRPr>
                      </a:lvl5pPr>
                      <a:lvl6pPr marL="2286000" algn="l" defTabSz="914400" rtl="0" eaLnBrk="1" latinLnBrk="0" hangingPunct="1">
                        <a:defRPr sz="1800" b="1" kern="1200">
                          <a:solidFill>
                            <a:schemeClr val="lt1"/>
                          </a:solidFill>
                          <a:latin typeface="Arial"/>
                        </a:defRPr>
                      </a:lvl6pPr>
                      <a:lvl7pPr marL="2743200" algn="l" defTabSz="914400" rtl="0" eaLnBrk="1" latinLnBrk="0" hangingPunct="1">
                        <a:defRPr sz="1800" b="1" kern="1200">
                          <a:solidFill>
                            <a:schemeClr val="lt1"/>
                          </a:solidFill>
                          <a:latin typeface="Arial"/>
                        </a:defRPr>
                      </a:lvl7pPr>
                      <a:lvl8pPr marL="3200400" algn="l" defTabSz="914400" rtl="0" eaLnBrk="1" latinLnBrk="0" hangingPunct="1">
                        <a:defRPr sz="1800" b="1" kern="1200">
                          <a:solidFill>
                            <a:schemeClr val="lt1"/>
                          </a:solidFill>
                          <a:latin typeface="Arial"/>
                        </a:defRPr>
                      </a:lvl8pPr>
                      <a:lvl9pPr marL="3657600" algn="l" defTabSz="914400" rtl="0" eaLnBrk="1" latinLnBrk="0" hangingPunct="1">
                        <a:defRPr sz="1800" b="1" kern="1200">
                          <a:solidFill>
                            <a:schemeClr val="lt1"/>
                          </a:solidFill>
                          <a:latin typeface="Arial"/>
                        </a:defRPr>
                      </a:lvl9pPr>
                    </a:lstStyle>
                    <a:p>
                      <a:r>
                        <a:rPr lang="cs-CZ" sz="1200" b="0" dirty="0" smtClean="0">
                          <a:solidFill>
                            <a:schemeClr val="tx1"/>
                          </a:solidFill>
                        </a:rPr>
                        <a:t>Gymnázium, Roudnice nad Labem, Havlíčkova 175, příspěvková</a:t>
                      </a:r>
                      <a:r>
                        <a:rPr lang="cs-CZ" sz="1200" b="0" baseline="0" dirty="0" smtClean="0">
                          <a:solidFill>
                            <a:schemeClr val="tx1"/>
                          </a:solidFill>
                        </a:rPr>
                        <a:t> organizace</a:t>
                      </a:r>
                      <a:endParaRPr lang="cs-CZ" sz="1200" b="0" dirty="0">
                        <a:solidFill>
                          <a:schemeClr val="tx1"/>
                        </a:solidFill>
                      </a:endParaRPr>
                    </a:p>
                  </a:txBody>
                  <a:tcPr marL="91430" marR="91430" marT="45719" marB="45719">
                    <a:lnL w="12700" cmpd="sng">
                      <a:solidFill>
                        <a:srgbClr val="FFFFFF"/>
                      </a:solidFill>
                    </a:lnL>
                    <a:lnR w="12700" cmpd="sng">
                      <a:solidFill>
                        <a:srgbClr val="FFFFFF"/>
                      </a:solidFill>
                    </a:lnR>
                    <a:lnT w="12700" cmpd="sng">
                      <a:solidFill>
                        <a:srgbClr val="FFFFFF"/>
                      </a:solidFill>
                    </a:lnT>
                    <a:lnB w="38100" cmpd="sng">
                      <a:solidFill>
                        <a:srgbClr val="FFFFFF"/>
                      </a:solidFill>
                    </a:lnB>
                    <a:lnTlToBr w="12700" cmpd="sng">
                      <a:noFill/>
                      <a:prstDash val="solid"/>
                    </a:lnTlToBr>
                    <a:lnBlToTr w="12700" cmpd="sng">
                      <a:noFill/>
                      <a:prstDash val="solid"/>
                    </a:lnBlToTr>
                    <a:solidFill>
                      <a:srgbClr val="BBE0E3"/>
                    </a:solidFill>
                  </a:tcPr>
                </a:tc>
              </a:tr>
              <a:tr h="318029">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cs-CZ" sz="1200" b="0" dirty="0" smtClean="0">
                          <a:solidFill>
                            <a:schemeClr val="tx1"/>
                          </a:solidFill>
                        </a:rPr>
                        <a:t>Název projektu:</a:t>
                      </a:r>
                      <a:endParaRPr lang="cs-CZ" sz="1200" b="0" dirty="0">
                        <a:solidFill>
                          <a:schemeClr val="tx1"/>
                        </a:solidFill>
                      </a:endParaRPr>
                    </a:p>
                  </a:txBody>
                  <a:tcPr marL="91430" marR="91430" marT="45719" marB="45719">
                    <a:lnL w="12700" cmpd="sng">
                      <a:solidFill>
                        <a:srgbClr val="FFFFFF"/>
                      </a:solidFill>
                    </a:lnL>
                    <a:lnR w="12700" cmpd="sng">
                      <a:solidFill>
                        <a:srgbClr val="FFFFFF"/>
                      </a:solidFill>
                    </a:lnR>
                    <a:lnT w="38100" cmpd="sng">
                      <a:solidFill>
                        <a:srgbClr val="FFFFFF"/>
                      </a:solidFill>
                    </a:lnT>
                    <a:lnB w="12700" cmpd="sng">
                      <a:solidFill>
                        <a:srgbClr val="FFFFFF"/>
                      </a:solidFill>
                    </a:lnB>
                    <a:lnTlToBr w="12700" cmpd="sng">
                      <a:noFill/>
                      <a:prstDash val="solid"/>
                    </a:lnTlToBr>
                    <a:lnBlToTr w="12700" cmpd="sng">
                      <a:noFill/>
                      <a:prstDash val="solid"/>
                    </a:lnBlToTr>
                    <a:solidFill>
                      <a:srgbClr val="BBE0E3">
                        <a:tint val="40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cs-CZ" sz="1200" b="0" dirty="0" smtClean="0">
                          <a:solidFill>
                            <a:schemeClr val="tx1"/>
                          </a:solidFill>
                        </a:rPr>
                        <a:t>Moderní škola</a:t>
                      </a:r>
                      <a:endParaRPr lang="cs-CZ" sz="1200" b="0" dirty="0">
                        <a:solidFill>
                          <a:schemeClr val="tx1"/>
                        </a:solidFill>
                      </a:endParaRPr>
                    </a:p>
                  </a:txBody>
                  <a:tcPr marL="91430" marR="91430" marT="45719" marB="45719">
                    <a:lnL w="12700" cmpd="sng">
                      <a:solidFill>
                        <a:srgbClr val="FFFFFF"/>
                      </a:solidFill>
                    </a:lnL>
                    <a:lnR w="12700" cmpd="sng">
                      <a:solidFill>
                        <a:srgbClr val="FFFFFF"/>
                      </a:solidFill>
                    </a:lnR>
                    <a:lnT w="38100" cmpd="sng">
                      <a:solidFill>
                        <a:srgbClr val="FFFFFF"/>
                      </a:solidFill>
                    </a:lnT>
                    <a:lnB w="12700" cmpd="sng">
                      <a:solidFill>
                        <a:srgbClr val="FFFFFF"/>
                      </a:solidFill>
                    </a:lnB>
                    <a:lnTlToBr w="12700" cmpd="sng">
                      <a:noFill/>
                      <a:prstDash val="solid"/>
                    </a:lnTlToBr>
                    <a:lnBlToTr w="12700" cmpd="sng">
                      <a:noFill/>
                      <a:prstDash val="solid"/>
                    </a:lnBlToTr>
                    <a:solidFill>
                      <a:srgbClr val="BBE0E3">
                        <a:tint val="40000"/>
                      </a:srgbClr>
                    </a:solidFill>
                  </a:tcPr>
                </a:tc>
              </a:tr>
              <a:tr h="318029">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cs-CZ" sz="1200" b="0" dirty="0" smtClean="0">
                          <a:solidFill>
                            <a:schemeClr val="tx1"/>
                          </a:solidFill>
                        </a:rPr>
                        <a:t>Registrační číslo projektu:</a:t>
                      </a:r>
                      <a:endParaRPr lang="cs-CZ" sz="1200" b="0" dirty="0">
                        <a:solidFill>
                          <a:schemeClr val="tx1"/>
                        </a:solidFill>
                      </a:endParaRPr>
                    </a:p>
                  </a:txBody>
                  <a:tcPr marL="91430" marR="91430" marT="45719" marB="45719">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BBE0E3">
                        <a:tint val="20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cs-CZ" sz="1200" b="0" dirty="0" smtClean="0">
                          <a:solidFill>
                            <a:schemeClr val="tx1"/>
                          </a:solidFill>
                        </a:rPr>
                        <a:t>CZ.1.07/1.5.00/34.1034</a:t>
                      </a:r>
                      <a:endParaRPr lang="cs-CZ" sz="1200" b="0" dirty="0">
                        <a:solidFill>
                          <a:schemeClr val="tx1"/>
                        </a:solidFill>
                      </a:endParaRPr>
                    </a:p>
                  </a:txBody>
                  <a:tcPr marL="91430" marR="91430" marT="45719" marB="45719">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BBE0E3">
                        <a:tint val="20000"/>
                      </a:srgbClr>
                    </a:solidFill>
                  </a:tcPr>
                </a:tc>
              </a:tr>
              <a:tr h="318029">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cs-CZ" sz="1200" dirty="0" smtClean="0">
                          <a:solidFill>
                            <a:schemeClr val="tx1"/>
                          </a:solidFill>
                        </a:rPr>
                        <a:t>Šablona:</a:t>
                      </a:r>
                      <a:endParaRPr lang="cs-CZ" sz="1200" dirty="0">
                        <a:solidFill>
                          <a:schemeClr val="tx1"/>
                        </a:solidFill>
                      </a:endParaRPr>
                    </a:p>
                  </a:txBody>
                  <a:tcPr marL="91430" marR="91430" marT="45719" marB="45719">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BBE0E3">
                        <a:tint val="40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cs-CZ" sz="1200" dirty="0" smtClean="0">
                          <a:solidFill>
                            <a:schemeClr val="tx1"/>
                          </a:solidFill>
                        </a:rPr>
                        <a:t>III/2 Inovace a zkvalitnění výuky prostřednictvím ICT</a:t>
                      </a:r>
                      <a:endParaRPr lang="cs-CZ" sz="1200" dirty="0">
                        <a:solidFill>
                          <a:schemeClr val="tx1"/>
                        </a:solidFill>
                      </a:endParaRPr>
                    </a:p>
                  </a:txBody>
                  <a:tcPr marL="91430" marR="91430" marT="45719" marB="45719">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BBE0E3">
                        <a:tint val="40000"/>
                      </a:srgbClr>
                    </a:solidFill>
                  </a:tcPr>
                </a:tc>
              </a:tr>
              <a:tr h="318029">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cs-CZ" sz="1200" dirty="0" smtClean="0">
                          <a:solidFill>
                            <a:schemeClr val="tx1"/>
                          </a:solidFill>
                        </a:rPr>
                        <a:t>Číslo DUM:</a:t>
                      </a:r>
                      <a:endParaRPr lang="cs-CZ" sz="1200" dirty="0">
                        <a:solidFill>
                          <a:schemeClr val="tx1"/>
                        </a:solidFill>
                      </a:endParaRPr>
                    </a:p>
                  </a:txBody>
                  <a:tcPr marL="91430" marR="91430" marT="45719" marB="45719">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BBE0E3">
                        <a:tint val="20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cs-CZ" sz="1200" dirty="0" smtClean="0">
                          <a:solidFill>
                            <a:schemeClr val="tx1"/>
                          </a:solidFill>
                        </a:rPr>
                        <a:t>VY_32_Inovace_GR06_Fia01_12</a:t>
                      </a:r>
                      <a:endParaRPr lang="cs-CZ" sz="1200" dirty="0">
                        <a:solidFill>
                          <a:schemeClr val="tx1"/>
                        </a:solidFill>
                      </a:endParaRPr>
                    </a:p>
                  </a:txBody>
                  <a:tcPr marL="91430" marR="91430" marT="45719" marB="45719">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BBE0E3">
                        <a:tint val="20000"/>
                      </a:srgbClr>
                    </a:solidFill>
                  </a:tcPr>
                </a:tc>
              </a:tr>
              <a:tr h="318029">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cs-CZ" sz="1200" dirty="0" smtClean="0">
                          <a:solidFill>
                            <a:schemeClr val="tx1"/>
                          </a:solidFill>
                        </a:rPr>
                        <a:t>Vytvořeno:</a:t>
                      </a:r>
                      <a:endParaRPr lang="cs-CZ" sz="1200" dirty="0">
                        <a:solidFill>
                          <a:schemeClr val="tx1"/>
                        </a:solidFill>
                      </a:endParaRPr>
                    </a:p>
                  </a:txBody>
                  <a:tcPr marL="91430" marR="91430" marT="45719" marB="45719">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BBE0E3">
                        <a:tint val="40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cs-CZ" sz="1200" dirty="0" smtClean="0">
                          <a:solidFill>
                            <a:schemeClr val="tx1"/>
                          </a:solidFill>
                        </a:rPr>
                        <a:t>Srpen 2013</a:t>
                      </a:r>
                      <a:endParaRPr lang="cs-CZ" sz="1200" dirty="0">
                        <a:solidFill>
                          <a:schemeClr val="tx1"/>
                        </a:solidFill>
                      </a:endParaRPr>
                    </a:p>
                  </a:txBody>
                  <a:tcPr marL="91430" marR="91430" marT="45719" marB="45719">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BBE0E3">
                        <a:tint val="40000"/>
                      </a:srgbClr>
                    </a:solidFill>
                  </a:tcPr>
                </a:tc>
              </a:tr>
              <a:tr h="318029">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cs-CZ" sz="1200" dirty="0" smtClean="0">
                          <a:solidFill>
                            <a:schemeClr val="tx1"/>
                          </a:solidFill>
                        </a:rPr>
                        <a:t>Autor:</a:t>
                      </a:r>
                      <a:endParaRPr lang="cs-CZ" sz="1200" dirty="0">
                        <a:solidFill>
                          <a:schemeClr val="tx1"/>
                        </a:solidFill>
                      </a:endParaRPr>
                    </a:p>
                  </a:txBody>
                  <a:tcPr marL="91430" marR="91430" marT="45719" marB="45719">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BBE0E3">
                        <a:tint val="20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cs-CZ" sz="1200" dirty="0" smtClean="0">
                          <a:solidFill>
                            <a:schemeClr val="tx1"/>
                          </a:solidFill>
                        </a:rPr>
                        <a:t>Mgr. Lada Fialová</a:t>
                      </a:r>
                      <a:endParaRPr lang="cs-CZ" sz="1200" dirty="0">
                        <a:solidFill>
                          <a:schemeClr val="tx1"/>
                        </a:solidFill>
                      </a:endParaRPr>
                    </a:p>
                  </a:txBody>
                  <a:tcPr marL="91430" marR="91430" marT="45719" marB="45719">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BBE0E3">
                        <a:tint val="20000"/>
                      </a:srgbClr>
                    </a:solidFill>
                  </a:tcPr>
                </a:tc>
              </a:tr>
              <a:tr h="318029">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cs-CZ" sz="1200" dirty="0" smtClean="0">
                          <a:solidFill>
                            <a:schemeClr val="tx1"/>
                          </a:solidFill>
                        </a:rPr>
                        <a:t>Vzdělávací oblast:</a:t>
                      </a:r>
                      <a:endParaRPr lang="cs-CZ" sz="1200" dirty="0">
                        <a:solidFill>
                          <a:schemeClr val="tx1"/>
                        </a:solidFill>
                      </a:endParaRPr>
                    </a:p>
                  </a:txBody>
                  <a:tcPr marL="91430" marR="91430" marT="45719" marB="45719">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BBE0E3">
                        <a:tint val="40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cs-CZ" sz="1200" dirty="0" smtClean="0">
                          <a:solidFill>
                            <a:schemeClr val="tx1"/>
                          </a:solidFill>
                        </a:rPr>
                        <a:t>Člověk</a:t>
                      </a:r>
                      <a:r>
                        <a:rPr lang="cs-CZ" sz="1200" baseline="0" dirty="0" smtClean="0">
                          <a:solidFill>
                            <a:schemeClr val="tx1"/>
                          </a:solidFill>
                        </a:rPr>
                        <a:t> a příroda</a:t>
                      </a:r>
                      <a:endParaRPr lang="cs-CZ" sz="1200" dirty="0">
                        <a:solidFill>
                          <a:schemeClr val="tx1"/>
                        </a:solidFill>
                      </a:endParaRPr>
                    </a:p>
                  </a:txBody>
                  <a:tcPr marL="91430" marR="91430" marT="45719" marB="45719">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BBE0E3">
                        <a:tint val="40000"/>
                      </a:srgbClr>
                    </a:solidFill>
                  </a:tcPr>
                </a:tc>
              </a:tr>
              <a:tr h="318029">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cs-CZ" sz="1200" dirty="0" smtClean="0">
                          <a:solidFill>
                            <a:schemeClr val="tx1"/>
                          </a:solidFill>
                        </a:rPr>
                        <a:t>Vzdělávací obor:</a:t>
                      </a:r>
                      <a:endParaRPr lang="cs-CZ" sz="1200" dirty="0">
                        <a:solidFill>
                          <a:schemeClr val="tx1"/>
                        </a:solidFill>
                      </a:endParaRPr>
                    </a:p>
                  </a:txBody>
                  <a:tcPr marL="91430" marR="91430" marT="45719" marB="45719">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BBE0E3">
                        <a:tint val="20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cs-CZ" sz="1200" dirty="0" smtClean="0">
                          <a:solidFill>
                            <a:schemeClr val="tx1"/>
                          </a:solidFill>
                        </a:rPr>
                        <a:t>Biologie</a:t>
                      </a:r>
                      <a:endParaRPr lang="cs-CZ" sz="1200" dirty="0">
                        <a:solidFill>
                          <a:schemeClr val="tx1"/>
                        </a:solidFill>
                      </a:endParaRPr>
                    </a:p>
                  </a:txBody>
                  <a:tcPr marL="91430" marR="91430" marT="45719" marB="45719">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BBE0E3">
                        <a:tint val="20000"/>
                      </a:srgbClr>
                    </a:solidFill>
                  </a:tcPr>
                </a:tc>
              </a:tr>
              <a:tr h="318029">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cs-CZ" sz="1200" dirty="0" smtClean="0">
                          <a:solidFill>
                            <a:schemeClr val="tx1"/>
                          </a:solidFill>
                        </a:rPr>
                        <a:t>Sada:</a:t>
                      </a:r>
                      <a:endParaRPr lang="cs-CZ" sz="1200" dirty="0">
                        <a:solidFill>
                          <a:schemeClr val="tx1"/>
                        </a:solidFill>
                      </a:endParaRPr>
                    </a:p>
                  </a:txBody>
                  <a:tcPr marL="91430" marR="91430" marT="45719" marB="45719">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BBE0E3">
                        <a:tint val="40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cs-CZ" sz="1200" dirty="0" smtClean="0">
                          <a:solidFill>
                            <a:schemeClr val="tx1"/>
                          </a:solidFill>
                        </a:rPr>
                        <a:t>Botanika</a:t>
                      </a:r>
                      <a:endParaRPr lang="cs-CZ" sz="1200" dirty="0">
                        <a:solidFill>
                          <a:schemeClr val="tx1"/>
                        </a:solidFill>
                      </a:endParaRPr>
                    </a:p>
                  </a:txBody>
                  <a:tcPr marL="91430" marR="91430" marT="45719" marB="45719">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BBE0E3">
                        <a:tint val="40000"/>
                      </a:srgbClr>
                    </a:solidFill>
                  </a:tcPr>
                </a:tc>
              </a:tr>
              <a:tr h="318029">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cs-CZ" sz="1200" dirty="0" smtClean="0">
                          <a:solidFill>
                            <a:schemeClr val="tx1"/>
                          </a:solidFill>
                        </a:rPr>
                        <a:t>Název vzdělávacího materiálu:</a:t>
                      </a:r>
                      <a:endParaRPr lang="cs-CZ" sz="1200" dirty="0">
                        <a:solidFill>
                          <a:schemeClr val="tx1"/>
                        </a:solidFill>
                      </a:endParaRPr>
                    </a:p>
                  </a:txBody>
                  <a:tcPr marL="91430" marR="91430" marT="45719" marB="45719">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BBE0E3">
                        <a:tint val="20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cs-CZ" sz="1200" dirty="0" smtClean="0">
                          <a:solidFill>
                            <a:schemeClr val="tx1"/>
                          </a:solidFill>
                        </a:rPr>
                        <a:t>Vegetativní orgány - opakování</a:t>
                      </a:r>
                      <a:endParaRPr lang="cs-CZ" sz="1200" dirty="0">
                        <a:solidFill>
                          <a:schemeClr val="tx1"/>
                        </a:solidFill>
                      </a:endParaRPr>
                    </a:p>
                  </a:txBody>
                  <a:tcPr marL="91430" marR="91430" marT="45719" marB="45719">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BBE0E3">
                        <a:tint val="20000"/>
                      </a:srgbClr>
                    </a:solidFill>
                  </a:tcPr>
                </a:tc>
              </a:tr>
              <a:tr h="318029">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cs-CZ" sz="1200" dirty="0" smtClean="0">
                          <a:solidFill>
                            <a:schemeClr val="tx1"/>
                          </a:solidFill>
                        </a:rPr>
                        <a:t>Ročník:</a:t>
                      </a:r>
                      <a:endParaRPr lang="cs-CZ" sz="1200" dirty="0">
                        <a:solidFill>
                          <a:schemeClr val="tx1"/>
                        </a:solidFill>
                      </a:endParaRPr>
                    </a:p>
                  </a:txBody>
                  <a:tcPr marL="91430" marR="91430" marT="45719" marB="45719">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BBE0E3">
                        <a:tint val="40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cs-CZ" sz="1200" dirty="0" smtClean="0">
                          <a:solidFill>
                            <a:schemeClr val="tx1"/>
                          </a:solidFill>
                        </a:rPr>
                        <a:t>1. ročník čtyřletého gymnázia</a:t>
                      </a:r>
                      <a:endParaRPr lang="cs-CZ" sz="1200" dirty="0">
                        <a:solidFill>
                          <a:schemeClr val="tx1"/>
                        </a:solidFill>
                      </a:endParaRPr>
                    </a:p>
                  </a:txBody>
                  <a:tcPr marL="91430" marR="91430" marT="45719" marB="45719">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BBE0E3">
                        <a:tint val="40000"/>
                      </a:srgbClr>
                    </a:solidFill>
                  </a:tcPr>
                </a:tc>
              </a:tr>
            </a:tbl>
          </a:graphicData>
        </a:graphic>
      </p:graphicFrame>
      <p:pic>
        <p:nvPicPr>
          <p:cNvPr id="2091" name="Picture 6"/>
          <p:cNvPicPr>
            <a:picLocks noChangeAspect="1" noChangeArrowheads="1"/>
          </p:cNvPicPr>
          <p:nvPr/>
        </p:nvPicPr>
        <p:blipFill>
          <a:blip r:embed="rId2" cstate="print"/>
          <a:srcRect/>
          <a:stretch>
            <a:fillRect/>
          </a:stretch>
        </p:blipFill>
        <p:spPr bwMode="auto">
          <a:xfrm>
            <a:off x="1604963" y="4581525"/>
            <a:ext cx="5127277" cy="1433513"/>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nvGraphicFramePr>
        <p:xfrm>
          <a:off x="611188" y="836613"/>
          <a:ext cx="7777162" cy="1645932"/>
        </p:xfrm>
        <a:graphic>
          <a:graphicData uri="http://schemas.openxmlformats.org/drawingml/2006/table">
            <a:tbl>
              <a:tblPr firstRow="1" bandRow="1"/>
              <a:tblGrid>
                <a:gridCol w="1584237"/>
                <a:gridCol w="6192925"/>
              </a:tblGrid>
              <a:tr h="457208">
                <a:tc>
                  <a:txBody>
                    <a:bodyPr/>
                    <a:lstStyle>
                      <a:lvl1pPr marL="0" algn="l" defTabSz="914400" rtl="0" eaLnBrk="1" latinLnBrk="0" hangingPunct="1">
                        <a:defRPr sz="1800" b="1" kern="1200">
                          <a:solidFill>
                            <a:schemeClr val="lt1"/>
                          </a:solidFill>
                          <a:latin typeface="Arial"/>
                        </a:defRPr>
                      </a:lvl1pPr>
                      <a:lvl2pPr marL="457200" algn="l" defTabSz="914400" rtl="0" eaLnBrk="1" latinLnBrk="0" hangingPunct="1">
                        <a:defRPr sz="1800" b="1" kern="1200">
                          <a:solidFill>
                            <a:schemeClr val="lt1"/>
                          </a:solidFill>
                          <a:latin typeface="Arial"/>
                        </a:defRPr>
                      </a:lvl2pPr>
                      <a:lvl3pPr marL="914400" algn="l" defTabSz="914400" rtl="0" eaLnBrk="1" latinLnBrk="0" hangingPunct="1">
                        <a:defRPr sz="1800" b="1" kern="1200">
                          <a:solidFill>
                            <a:schemeClr val="lt1"/>
                          </a:solidFill>
                          <a:latin typeface="Arial"/>
                        </a:defRPr>
                      </a:lvl3pPr>
                      <a:lvl4pPr marL="1371600" algn="l" defTabSz="914400" rtl="0" eaLnBrk="1" latinLnBrk="0" hangingPunct="1">
                        <a:defRPr sz="1800" b="1" kern="1200">
                          <a:solidFill>
                            <a:schemeClr val="lt1"/>
                          </a:solidFill>
                          <a:latin typeface="Arial"/>
                        </a:defRPr>
                      </a:lvl4pPr>
                      <a:lvl5pPr marL="1828800" algn="l" defTabSz="914400" rtl="0" eaLnBrk="1" latinLnBrk="0" hangingPunct="1">
                        <a:defRPr sz="1800" b="1" kern="1200">
                          <a:solidFill>
                            <a:schemeClr val="lt1"/>
                          </a:solidFill>
                          <a:latin typeface="Arial"/>
                        </a:defRPr>
                      </a:lvl5pPr>
                      <a:lvl6pPr marL="2286000" algn="l" defTabSz="914400" rtl="0" eaLnBrk="1" latinLnBrk="0" hangingPunct="1">
                        <a:defRPr sz="1800" b="1" kern="1200">
                          <a:solidFill>
                            <a:schemeClr val="lt1"/>
                          </a:solidFill>
                          <a:latin typeface="Arial"/>
                        </a:defRPr>
                      </a:lvl6pPr>
                      <a:lvl7pPr marL="2743200" algn="l" defTabSz="914400" rtl="0" eaLnBrk="1" latinLnBrk="0" hangingPunct="1">
                        <a:defRPr sz="1800" b="1" kern="1200">
                          <a:solidFill>
                            <a:schemeClr val="lt1"/>
                          </a:solidFill>
                          <a:latin typeface="Arial"/>
                        </a:defRPr>
                      </a:lvl7pPr>
                      <a:lvl8pPr marL="3200400" algn="l" defTabSz="914400" rtl="0" eaLnBrk="1" latinLnBrk="0" hangingPunct="1">
                        <a:defRPr sz="1800" b="1" kern="1200">
                          <a:solidFill>
                            <a:schemeClr val="lt1"/>
                          </a:solidFill>
                          <a:latin typeface="Arial"/>
                        </a:defRPr>
                      </a:lvl8pPr>
                      <a:lvl9pPr marL="3657600" algn="l" defTabSz="914400" rtl="0" eaLnBrk="1" latinLnBrk="0" hangingPunct="1">
                        <a:defRPr sz="1800" b="1" kern="1200">
                          <a:solidFill>
                            <a:schemeClr val="lt1"/>
                          </a:solidFill>
                          <a:latin typeface="Arial"/>
                        </a:defRPr>
                      </a:lvl9pPr>
                    </a:lstStyle>
                    <a:p>
                      <a:r>
                        <a:rPr lang="cs-CZ" sz="1200" b="0" dirty="0" smtClean="0">
                          <a:solidFill>
                            <a:schemeClr val="tx1"/>
                          </a:solidFill>
                        </a:rPr>
                        <a:t>Anotace:</a:t>
                      </a:r>
                      <a:endParaRPr lang="cs-CZ" sz="1200" b="0" dirty="0">
                        <a:solidFill>
                          <a:schemeClr val="tx1"/>
                        </a:solidFill>
                      </a:endParaRPr>
                    </a:p>
                  </a:txBody>
                  <a:tcPr marL="91444" marR="91444" marT="45722" marB="45722">
                    <a:lnL w="12700" cmpd="sng">
                      <a:solidFill>
                        <a:srgbClr val="FFFFFF"/>
                      </a:solidFill>
                    </a:lnL>
                    <a:lnR w="12700" cmpd="sng">
                      <a:solidFill>
                        <a:srgbClr val="FFFFFF"/>
                      </a:solidFill>
                    </a:lnR>
                    <a:lnT w="12700" cmpd="sng">
                      <a:solidFill>
                        <a:srgbClr val="FFFFFF"/>
                      </a:solidFill>
                    </a:lnT>
                    <a:lnB w="38100" cmpd="sng">
                      <a:solidFill>
                        <a:srgbClr val="FFFFFF"/>
                      </a:solidFill>
                    </a:lnB>
                    <a:lnTlToBr w="12700" cmpd="sng">
                      <a:noFill/>
                      <a:prstDash val="solid"/>
                    </a:lnTlToBr>
                    <a:lnBlToTr w="12700" cmpd="sng">
                      <a:noFill/>
                      <a:prstDash val="solid"/>
                    </a:lnBlToTr>
                    <a:solidFill>
                      <a:srgbClr val="BBE0E3"/>
                    </a:solidFill>
                  </a:tcPr>
                </a:tc>
                <a:tc>
                  <a:txBody>
                    <a:bodyPr/>
                    <a:lstStyle>
                      <a:lvl1pPr marL="0" algn="l" defTabSz="914400" rtl="0" eaLnBrk="1" latinLnBrk="0" hangingPunct="1">
                        <a:defRPr sz="1800" b="1" kern="1200">
                          <a:solidFill>
                            <a:schemeClr val="lt1"/>
                          </a:solidFill>
                          <a:latin typeface="Arial"/>
                        </a:defRPr>
                      </a:lvl1pPr>
                      <a:lvl2pPr marL="457200" algn="l" defTabSz="914400" rtl="0" eaLnBrk="1" latinLnBrk="0" hangingPunct="1">
                        <a:defRPr sz="1800" b="1" kern="1200">
                          <a:solidFill>
                            <a:schemeClr val="lt1"/>
                          </a:solidFill>
                          <a:latin typeface="Arial"/>
                        </a:defRPr>
                      </a:lvl2pPr>
                      <a:lvl3pPr marL="914400" algn="l" defTabSz="914400" rtl="0" eaLnBrk="1" latinLnBrk="0" hangingPunct="1">
                        <a:defRPr sz="1800" b="1" kern="1200">
                          <a:solidFill>
                            <a:schemeClr val="lt1"/>
                          </a:solidFill>
                          <a:latin typeface="Arial"/>
                        </a:defRPr>
                      </a:lvl3pPr>
                      <a:lvl4pPr marL="1371600" algn="l" defTabSz="914400" rtl="0" eaLnBrk="1" latinLnBrk="0" hangingPunct="1">
                        <a:defRPr sz="1800" b="1" kern="1200">
                          <a:solidFill>
                            <a:schemeClr val="lt1"/>
                          </a:solidFill>
                          <a:latin typeface="Arial"/>
                        </a:defRPr>
                      </a:lvl4pPr>
                      <a:lvl5pPr marL="1828800" algn="l" defTabSz="914400" rtl="0" eaLnBrk="1" latinLnBrk="0" hangingPunct="1">
                        <a:defRPr sz="1800" b="1" kern="1200">
                          <a:solidFill>
                            <a:schemeClr val="lt1"/>
                          </a:solidFill>
                          <a:latin typeface="Arial"/>
                        </a:defRPr>
                      </a:lvl5pPr>
                      <a:lvl6pPr marL="2286000" algn="l" defTabSz="914400" rtl="0" eaLnBrk="1" latinLnBrk="0" hangingPunct="1">
                        <a:defRPr sz="1800" b="1" kern="1200">
                          <a:solidFill>
                            <a:schemeClr val="lt1"/>
                          </a:solidFill>
                          <a:latin typeface="Arial"/>
                        </a:defRPr>
                      </a:lvl6pPr>
                      <a:lvl7pPr marL="2743200" algn="l" defTabSz="914400" rtl="0" eaLnBrk="1" latinLnBrk="0" hangingPunct="1">
                        <a:defRPr sz="1800" b="1" kern="1200">
                          <a:solidFill>
                            <a:schemeClr val="lt1"/>
                          </a:solidFill>
                          <a:latin typeface="Arial"/>
                        </a:defRPr>
                      </a:lvl7pPr>
                      <a:lvl8pPr marL="3200400" algn="l" defTabSz="914400" rtl="0" eaLnBrk="1" latinLnBrk="0" hangingPunct="1">
                        <a:defRPr sz="1800" b="1" kern="1200">
                          <a:solidFill>
                            <a:schemeClr val="lt1"/>
                          </a:solidFill>
                          <a:latin typeface="Arial"/>
                        </a:defRPr>
                      </a:lvl8pPr>
                      <a:lvl9pPr marL="3657600" algn="l" defTabSz="914400" rtl="0" eaLnBrk="1" latinLnBrk="0" hangingPunct="1">
                        <a:defRPr sz="1800" b="1" kern="1200">
                          <a:solidFill>
                            <a:schemeClr val="lt1"/>
                          </a:solidFill>
                          <a:latin typeface="Arial"/>
                        </a:defRPr>
                      </a:lvl9p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200" b="0" dirty="0" smtClean="0">
                          <a:solidFill>
                            <a:schemeClr val="tx1"/>
                          </a:solidFill>
                        </a:rPr>
                        <a:t>Opakovací prezentace na téma vegetativní orgány. Určená do hodin biologie nebo laboratorních cvičení z biologie. </a:t>
                      </a:r>
                    </a:p>
                  </a:txBody>
                  <a:tcPr marL="91444" marR="91444" marT="45722" marB="45722">
                    <a:lnL w="12700" cmpd="sng">
                      <a:solidFill>
                        <a:srgbClr val="FFFFFF"/>
                      </a:solidFill>
                    </a:lnL>
                    <a:lnR w="12700" cmpd="sng">
                      <a:solidFill>
                        <a:srgbClr val="FFFFFF"/>
                      </a:solidFill>
                    </a:lnR>
                    <a:lnT w="12700" cmpd="sng">
                      <a:solidFill>
                        <a:srgbClr val="FFFFFF"/>
                      </a:solidFill>
                    </a:lnT>
                    <a:lnB w="38100" cmpd="sng">
                      <a:solidFill>
                        <a:srgbClr val="FFFFFF"/>
                      </a:solidFill>
                    </a:lnB>
                    <a:lnTlToBr w="12700" cmpd="sng">
                      <a:noFill/>
                      <a:prstDash val="solid"/>
                    </a:lnTlToBr>
                    <a:lnBlToTr w="12700" cmpd="sng">
                      <a:noFill/>
                      <a:prstDash val="solid"/>
                    </a:lnBlToTr>
                    <a:solidFill>
                      <a:srgbClr val="BBE0E3"/>
                    </a:solidFill>
                  </a:tcPr>
                </a:tc>
              </a:tr>
              <a:tr h="457192">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cs-CZ" sz="1200" b="0" dirty="0" smtClean="0">
                          <a:solidFill>
                            <a:schemeClr val="tx1"/>
                          </a:solidFill>
                        </a:rPr>
                        <a:t>Metodika:</a:t>
                      </a:r>
                      <a:endParaRPr lang="cs-CZ" sz="1200" b="0" dirty="0">
                        <a:solidFill>
                          <a:schemeClr val="tx1"/>
                        </a:solidFill>
                      </a:endParaRPr>
                    </a:p>
                  </a:txBody>
                  <a:tcPr marL="91444" marR="91444" marT="45722" marB="45722">
                    <a:lnL w="12700" cmpd="sng">
                      <a:solidFill>
                        <a:srgbClr val="FFFFFF"/>
                      </a:solidFill>
                    </a:lnL>
                    <a:lnR w="12700" cmpd="sng">
                      <a:solidFill>
                        <a:srgbClr val="FFFFFF"/>
                      </a:solidFill>
                    </a:lnR>
                    <a:lnT w="38100" cmpd="sng">
                      <a:solidFill>
                        <a:srgbClr val="FFFFFF"/>
                      </a:solidFill>
                    </a:lnT>
                    <a:lnB w="12700" cmpd="sng">
                      <a:solidFill>
                        <a:srgbClr val="FFFFFF"/>
                      </a:solidFill>
                    </a:lnB>
                    <a:lnTlToBr w="12700" cmpd="sng">
                      <a:noFill/>
                      <a:prstDash val="solid"/>
                    </a:lnTlToBr>
                    <a:lnBlToTr w="12700" cmpd="sng">
                      <a:noFill/>
                      <a:prstDash val="solid"/>
                    </a:lnBlToTr>
                    <a:solidFill>
                      <a:srgbClr val="BBE0E3">
                        <a:tint val="40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cs-CZ" sz="1200" b="0" dirty="0" smtClean="0">
                          <a:solidFill>
                            <a:schemeClr val="tx1"/>
                          </a:solidFill>
                        </a:rPr>
                        <a:t>Žáci se rozdělí na menší skupinky. Učitel vybere první otázku (kliknutím myši na vybraný počet bodů). Odpovídá skupina, která se přihlásí jako první. Pokud odpoví dobře, získává příslušný počet bodů a vybírá další otázku. Pokud odpoví špatně, dostává možnost další skupina žáků. Návrat na hrací pole umožňuje kliknutí na domeček. Bonusové otázky mohou být zvoleny až poté, co jsou zodpovězeny všechny otázky tématu. Učitel musí zapisovat skupinám body na tabuli.</a:t>
                      </a:r>
                      <a:endParaRPr lang="cs-CZ" sz="1200" b="0" dirty="0">
                        <a:solidFill>
                          <a:schemeClr val="tx1"/>
                        </a:solidFill>
                      </a:endParaRPr>
                    </a:p>
                  </a:txBody>
                  <a:tcPr marL="91444" marR="91444" marT="45722" marB="45722">
                    <a:lnL w="12700" cmpd="sng">
                      <a:solidFill>
                        <a:srgbClr val="FFFFFF"/>
                      </a:solidFill>
                    </a:lnL>
                    <a:lnR w="12700" cmpd="sng">
                      <a:solidFill>
                        <a:srgbClr val="FFFFFF"/>
                      </a:solidFill>
                    </a:lnR>
                    <a:lnT w="38100" cmpd="sng">
                      <a:solidFill>
                        <a:srgbClr val="FFFFFF"/>
                      </a:solidFill>
                    </a:lnT>
                    <a:lnB w="12700" cmpd="sng">
                      <a:solidFill>
                        <a:srgbClr val="FFFFFF"/>
                      </a:solidFill>
                    </a:lnB>
                    <a:lnTlToBr w="12700" cmpd="sng">
                      <a:noFill/>
                      <a:prstDash val="solid"/>
                    </a:lnTlToBr>
                    <a:lnBlToTr w="12700" cmpd="sng">
                      <a:noFill/>
                      <a:prstDash val="solid"/>
                    </a:lnBlToTr>
                    <a:solidFill>
                      <a:srgbClr val="BBE0E3">
                        <a:tint val="40000"/>
                      </a:srgbClr>
                    </a:solidFill>
                  </a:tcPr>
                </a:tc>
              </a:tr>
            </a:tbl>
          </a:graphicData>
        </a:graphic>
      </p:graphicFrame>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Nadpis 1"/>
          <p:cNvSpPr>
            <a:spLocks noGrp="1"/>
          </p:cNvSpPr>
          <p:nvPr>
            <p:ph type="ctrTitle"/>
          </p:nvPr>
        </p:nvSpPr>
        <p:spPr/>
        <p:txBody>
          <a:bodyPr/>
          <a:lstStyle/>
          <a:p>
            <a:pPr eaLnBrk="1" hangingPunct="1"/>
            <a:r>
              <a:rPr lang="cs-CZ" smtClean="0"/>
              <a:t>OPAKOVÁNÍ</a:t>
            </a:r>
          </a:p>
        </p:txBody>
      </p:sp>
      <p:sp>
        <p:nvSpPr>
          <p:cNvPr id="3" name="Podnadpis 2"/>
          <p:cNvSpPr>
            <a:spLocks noGrp="1"/>
          </p:cNvSpPr>
          <p:nvPr>
            <p:ph type="subTitle" idx="1"/>
          </p:nvPr>
        </p:nvSpPr>
        <p:spPr/>
        <p:txBody>
          <a:bodyPr rtlCol="0">
            <a:normAutofit/>
          </a:bodyPr>
          <a:lstStyle/>
          <a:p>
            <a:pPr eaLnBrk="1" fontAlgn="auto" hangingPunct="1">
              <a:spcAft>
                <a:spcPts val="0"/>
              </a:spcAft>
              <a:buFont typeface="Arial" pitchFamily="34" charset="0"/>
              <a:buNone/>
              <a:defRPr/>
            </a:pPr>
            <a:r>
              <a:rPr lang="cs-CZ" dirty="0" smtClean="0"/>
              <a:t>VEGETATIVNÍ ORGÁNY</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 name="Obdélník 64"/>
          <p:cNvSpPr/>
          <p:nvPr/>
        </p:nvSpPr>
        <p:spPr>
          <a:xfrm>
            <a:off x="6588125" y="4941888"/>
            <a:ext cx="2016125" cy="1008062"/>
          </a:xfrm>
          <a:prstGeom prst="rect">
            <a:avLst/>
          </a:prstGeom>
          <a:ln>
            <a:solidFill>
              <a:srgbClr val="00B0F0"/>
            </a:solidFill>
          </a:ln>
        </p:spPr>
        <p:style>
          <a:lnRef idx="1">
            <a:schemeClr val="accent5"/>
          </a:lnRef>
          <a:fillRef idx="2">
            <a:schemeClr val="accent5"/>
          </a:fillRef>
          <a:effectRef idx="1">
            <a:schemeClr val="accent5"/>
          </a:effectRef>
          <a:fontRef idx="minor">
            <a:schemeClr val="dk1"/>
          </a:fontRef>
        </p:style>
        <p:txBody>
          <a:bodyPr anchor="ctr"/>
          <a:lstStyle/>
          <a:p>
            <a:pPr algn="ctr" fontAlgn="auto">
              <a:spcBef>
                <a:spcPts val="0"/>
              </a:spcBef>
              <a:spcAft>
                <a:spcPts val="0"/>
              </a:spcAft>
              <a:defRPr/>
            </a:pPr>
            <a:endParaRPr lang="cs-CZ"/>
          </a:p>
        </p:txBody>
      </p:sp>
      <p:sp>
        <p:nvSpPr>
          <p:cNvPr id="64" name="Obdélník 63"/>
          <p:cNvSpPr/>
          <p:nvPr/>
        </p:nvSpPr>
        <p:spPr>
          <a:xfrm>
            <a:off x="6588125" y="3933825"/>
            <a:ext cx="2016125" cy="1008063"/>
          </a:xfrm>
          <a:prstGeom prst="rect">
            <a:avLst/>
          </a:prstGeom>
          <a:ln>
            <a:solidFill>
              <a:srgbClr val="00B0F0"/>
            </a:solidFill>
          </a:ln>
        </p:spPr>
        <p:style>
          <a:lnRef idx="1">
            <a:schemeClr val="accent5"/>
          </a:lnRef>
          <a:fillRef idx="2">
            <a:schemeClr val="accent5"/>
          </a:fillRef>
          <a:effectRef idx="1">
            <a:schemeClr val="accent5"/>
          </a:effectRef>
          <a:fontRef idx="minor">
            <a:schemeClr val="dk1"/>
          </a:fontRef>
        </p:style>
        <p:txBody>
          <a:bodyPr anchor="ctr"/>
          <a:lstStyle/>
          <a:p>
            <a:pPr algn="ctr" fontAlgn="auto">
              <a:spcBef>
                <a:spcPts val="0"/>
              </a:spcBef>
              <a:spcAft>
                <a:spcPts val="0"/>
              </a:spcAft>
              <a:defRPr/>
            </a:pPr>
            <a:endParaRPr lang="cs-CZ"/>
          </a:p>
        </p:txBody>
      </p:sp>
      <p:sp>
        <p:nvSpPr>
          <p:cNvPr id="63" name="Obdélník 62"/>
          <p:cNvSpPr/>
          <p:nvPr/>
        </p:nvSpPr>
        <p:spPr>
          <a:xfrm>
            <a:off x="6588125" y="2924175"/>
            <a:ext cx="2016125" cy="1009650"/>
          </a:xfrm>
          <a:prstGeom prst="rect">
            <a:avLst/>
          </a:prstGeom>
          <a:ln>
            <a:solidFill>
              <a:srgbClr val="00B0F0"/>
            </a:solidFill>
          </a:ln>
        </p:spPr>
        <p:style>
          <a:lnRef idx="1">
            <a:schemeClr val="accent5"/>
          </a:lnRef>
          <a:fillRef idx="2">
            <a:schemeClr val="accent5"/>
          </a:fillRef>
          <a:effectRef idx="1">
            <a:schemeClr val="accent5"/>
          </a:effectRef>
          <a:fontRef idx="minor">
            <a:schemeClr val="dk1"/>
          </a:fontRef>
        </p:style>
        <p:txBody>
          <a:bodyPr anchor="ctr"/>
          <a:lstStyle/>
          <a:p>
            <a:pPr algn="ctr" fontAlgn="auto">
              <a:spcBef>
                <a:spcPts val="0"/>
              </a:spcBef>
              <a:spcAft>
                <a:spcPts val="0"/>
              </a:spcAft>
              <a:defRPr/>
            </a:pPr>
            <a:endParaRPr lang="cs-CZ"/>
          </a:p>
        </p:txBody>
      </p:sp>
      <p:sp>
        <p:nvSpPr>
          <p:cNvPr id="62" name="Obdélník 61"/>
          <p:cNvSpPr/>
          <p:nvPr/>
        </p:nvSpPr>
        <p:spPr>
          <a:xfrm>
            <a:off x="6588125" y="1916113"/>
            <a:ext cx="2016125" cy="1008062"/>
          </a:xfrm>
          <a:prstGeom prst="rect">
            <a:avLst/>
          </a:prstGeom>
          <a:ln>
            <a:solidFill>
              <a:srgbClr val="00B0F0"/>
            </a:solidFill>
          </a:ln>
        </p:spPr>
        <p:style>
          <a:lnRef idx="1">
            <a:schemeClr val="accent5"/>
          </a:lnRef>
          <a:fillRef idx="2">
            <a:schemeClr val="accent5"/>
          </a:fillRef>
          <a:effectRef idx="1">
            <a:schemeClr val="accent5"/>
          </a:effectRef>
          <a:fontRef idx="minor">
            <a:schemeClr val="dk1"/>
          </a:fontRef>
        </p:style>
        <p:txBody>
          <a:bodyPr anchor="ctr"/>
          <a:lstStyle/>
          <a:p>
            <a:pPr algn="ctr" fontAlgn="auto">
              <a:spcBef>
                <a:spcPts val="0"/>
              </a:spcBef>
              <a:spcAft>
                <a:spcPts val="0"/>
              </a:spcAft>
              <a:defRPr/>
            </a:pPr>
            <a:endParaRPr lang="cs-CZ"/>
          </a:p>
        </p:txBody>
      </p:sp>
      <p:sp>
        <p:nvSpPr>
          <p:cNvPr id="61" name="Obdélník 60"/>
          <p:cNvSpPr/>
          <p:nvPr/>
        </p:nvSpPr>
        <p:spPr>
          <a:xfrm>
            <a:off x="6588125" y="908050"/>
            <a:ext cx="2016125" cy="1008063"/>
          </a:xfrm>
          <a:prstGeom prst="rect">
            <a:avLst/>
          </a:prstGeom>
          <a:ln>
            <a:solidFill>
              <a:srgbClr val="00B0F0"/>
            </a:solidFill>
          </a:ln>
        </p:spPr>
        <p:style>
          <a:lnRef idx="1">
            <a:schemeClr val="accent5"/>
          </a:lnRef>
          <a:fillRef idx="2">
            <a:schemeClr val="accent5"/>
          </a:fillRef>
          <a:effectRef idx="1">
            <a:schemeClr val="accent5"/>
          </a:effectRef>
          <a:fontRef idx="minor">
            <a:schemeClr val="dk1"/>
          </a:fontRef>
        </p:style>
        <p:txBody>
          <a:bodyPr anchor="ctr"/>
          <a:lstStyle/>
          <a:p>
            <a:pPr algn="ctr" fontAlgn="auto">
              <a:spcBef>
                <a:spcPts val="0"/>
              </a:spcBef>
              <a:spcAft>
                <a:spcPts val="0"/>
              </a:spcAft>
              <a:defRPr/>
            </a:pPr>
            <a:endParaRPr lang="cs-CZ"/>
          </a:p>
        </p:txBody>
      </p:sp>
      <p:sp>
        <p:nvSpPr>
          <p:cNvPr id="60" name="Obdélník 59"/>
          <p:cNvSpPr/>
          <p:nvPr/>
        </p:nvSpPr>
        <p:spPr>
          <a:xfrm>
            <a:off x="4572000" y="4941888"/>
            <a:ext cx="2016125" cy="1008062"/>
          </a:xfrm>
          <a:prstGeom prst="rect">
            <a:avLst/>
          </a:prstGeom>
          <a:ln>
            <a:solidFill>
              <a:srgbClr val="C00000"/>
            </a:solidFill>
          </a:ln>
        </p:spPr>
        <p:style>
          <a:lnRef idx="1">
            <a:schemeClr val="accent2"/>
          </a:lnRef>
          <a:fillRef idx="2">
            <a:schemeClr val="accent2"/>
          </a:fillRef>
          <a:effectRef idx="1">
            <a:schemeClr val="accent2"/>
          </a:effectRef>
          <a:fontRef idx="minor">
            <a:schemeClr val="dk1"/>
          </a:fontRef>
        </p:style>
        <p:txBody>
          <a:bodyPr anchor="ctr"/>
          <a:lstStyle/>
          <a:p>
            <a:pPr algn="ctr" fontAlgn="auto">
              <a:spcBef>
                <a:spcPts val="0"/>
              </a:spcBef>
              <a:spcAft>
                <a:spcPts val="0"/>
              </a:spcAft>
              <a:defRPr/>
            </a:pPr>
            <a:endParaRPr lang="cs-CZ"/>
          </a:p>
        </p:txBody>
      </p:sp>
      <p:sp>
        <p:nvSpPr>
          <p:cNvPr id="59" name="Obdélník 58"/>
          <p:cNvSpPr/>
          <p:nvPr/>
        </p:nvSpPr>
        <p:spPr>
          <a:xfrm>
            <a:off x="4572000" y="3933825"/>
            <a:ext cx="2016125" cy="1008063"/>
          </a:xfrm>
          <a:prstGeom prst="rect">
            <a:avLst/>
          </a:prstGeom>
          <a:ln>
            <a:solidFill>
              <a:srgbClr val="C00000"/>
            </a:solidFill>
          </a:ln>
        </p:spPr>
        <p:style>
          <a:lnRef idx="1">
            <a:schemeClr val="accent2"/>
          </a:lnRef>
          <a:fillRef idx="2">
            <a:schemeClr val="accent2"/>
          </a:fillRef>
          <a:effectRef idx="1">
            <a:schemeClr val="accent2"/>
          </a:effectRef>
          <a:fontRef idx="minor">
            <a:schemeClr val="dk1"/>
          </a:fontRef>
        </p:style>
        <p:txBody>
          <a:bodyPr anchor="ctr"/>
          <a:lstStyle/>
          <a:p>
            <a:pPr algn="ctr" fontAlgn="auto">
              <a:spcBef>
                <a:spcPts val="0"/>
              </a:spcBef>
              <a:spcAft>
                <a:spcPts val="0"/>
              </a:spcAft>
              <a:defRPr/>
            </a:pPr>
            <a:endParaRPr lang="cs-CZ"/>
          </a:p>
        </p:txBody>
      </p:sp>
      <p:sp>
        <p:nvSpPr>
          <p:cNvPr id="57" name="Obdélník 56"/>
          <p:cNvSpPr/>
          <p:nvPr/>
        </p:nvSpPr>
        <p:spPr>
          <a:xfrm>
            <a:off x="4572000" y="1916113"/>
            <a:ext cx="2016125" cy="1008062"/>
          </a:xfrm>
          <a:prstGeom prst="rect">
            <a:avLst/>
          </a:prstGeom>
          <a:ln>
            <a:solidFill>
              <a:srgbClr val="C00000"/>
            </a:solidFill>
          </a:ln>
        </p:spPr>
        <p:style>
          <a:lnRef idx="1">
            <a:schemeClr val="accent2"/>
          </a:lnRef>
          <a:fillRef idx="2">
            <a:schemeClr val="accent2"/>
          </a:fillRef>
          <a:effectRef idx="1">
            <a:schemeClr val="accent2"/>
          </a:effectRef>
          <a:fontRef idx="minor">
            <a:schemeClr val="dk1"/>
          </a:fontRef>
        </p:style>
        <p:txBody>
          <a:bodyPr anchor="ctr"/>
          <a:lstStyle/>
          <a:p>
            <a:pPr algn="ctr" fontAlgn="auto">
              <a:spcBef>
                <a:spcPts val="0"/>
              </a:spcBef>
              <a:spcAft>
                <a:spcPts val="0"/>
              </a:spcAft>
              <a:defRPr/>
            </a:pPr>
            <a:endParaRPr lang="cs-CZ"/>
          </a:p>
        </p:txBody>
      </p:sp>
      <p:sp>
        <p:nvSpPr>
          <p:cNvPr id="58" name="Obdélník 57"/>
          <p:cNvSpPr/>
          <p:nvPr/>
        </p:nvSpPr>
        <p:spPr>
          <a:xfrm>
            <a:off x="4572000" y="2924175"/>
            <a:ext cx="2016125" cy="1009650"/>
          </a:xfrm>
          <a:prstGeom prst="rect">
            <a:avLst/>
          </a:prstGeom>
          <a:ln>
            <a:solidFill>
              <a:srgbClr val="C00000"/>
            </a:solidFill>
          </a:ln>
        </p:spPr>
        <p:style>
          <a:lnRef idx="1">
            <a:schemeClr val="accent2"/>
          </a:lnRef>
          <a:fillRef idx="2">
            <a:schemeClr val="accent2"/>
          </a:fillRef>
          <a:effectRef idx="1">
            <a:schemeClr val="accent2"/>
          </a:effectRef>
          <a:fontRef idx="minor">
            <a:schemeClr val="dk1"/>
          </a:fontRef>
        </p:style>
        <p:txBody>
          <a:bodyPr anchor="ctr"/>
          <a:lstStyle/>
          <a:p>
            <a:pPr algn="ctr" fontAlgn="auto">
              <a:spcBef>
                <a:spcPts val="0"/>
              </a:spcBef>
              <a:spcAft>
                <a:spcPts val="0"/>
              </a:spcAft>
              <a:defRPr/>
            </a:pPr>
            <a:endParaRPr lang="cs-CZ"/>
          </a:p>
        </p:txBody>
      </p:sp>
      <p:sp>
        <p:nvSpPr>
          <p:cNvPr id="54" name="Obdélník 53"/>
          <p:cNvSpPr/>
          <p:nvPr/>
        </p:nvSpPr>
        <p:spPr>
          <a:xfrm>
            <a:off x="4572000" y="908050"/>
            <a:ext cx="2016125" cy="1008063"/>
          </a:xfrm>
          <a:prstGeom prst="rect">
            <a:avLst/>
          </a:prstGeom>
          <a:ln>
            <a:solidFill>
              <a:srgbClr val="C00000"/>
            </a:solidFill>
          </a:ln>
        </p:spPr>
        <p:style>
          <a:lnRef idx="1">
            <a:schemeClr val="accent2"/>
          </a:lnRef>
          <a:fillRef idx="2">
            <a:schemeClr val="accent2"/>
          </a:fillRef>
          <a:effectRef idx="1">
            <a:schemeClr val="accent2"/>
          </a:effectRef>
          <a:fontRef idx="minor">
            <a:schemeClr val="dk1"/>
          </a:fontRef>
        </p:style>
        <p:txBody>
          <a:bodyPr anchor="ctr"/>
          <a:lstStyle/>
          <a:p>
            <a:pPr algn="ctr" fontAlgn="auto">
              <a:spcBef>
                <a:spcPts val="0"/>
              </a:spcBef>
              <a:spcAft>
                <a:spcPts val="0"/>
              </a:spcAft>
              <a:defRPr/>
            </a:pPr>
            <a:endParaRPr lang="cs-CZ"/>
          </a:p>
        </p:txBody>
      </p:sp>
      <p:sp>
        <p:nvSpPr>
          <p:cNvPr id="52" name="Obdélník 51"/>
          <p:cNvSpPr/>
          <p:nvPr/>
        </p:nvSpPr>
        <p:spPr>
          <a:xfrm>
            <a:off x="2555875" y="3933825"/>
            <a:ext cx="2016125" cy="1008063"/>
          </a:xfrm>
          <a:prstGeom prst="rect">
            <a:avLst/>
          </a:prstGeom>
          <a:ln>
            <a:solidFill>
              <a:srgbClr val="7030A0"/>
            </a:solidFill>
          </a:ln>
        </p:spPr>
        <p:style>
          <a:lnRef idx="1">
            <a:schemeClr val="accent4"/>
          </a:lnRef>
          <a:fillRef idx="2">
            <a:schemeClr val="accent4"/>
          </a:fillRef>
          <a:effectRef idx="1">
            <a:schemeClr val="accent4"/>
          </a:effectRef>
          <a:fontRef idx="minor">
            <a:schemeClr val="dk1"/>
          </a:fontRef>
        </p:style>
        <p:txBody>
          <a:bodyPr anchor="ctr"/>
          <a:lstStyle/>
          <a:p>
            <a:pPr algn="ctr" fontAlgn="auto">
              <a:spcBef>
                <a:spcPts val="0"/>
              </a:spcBef>
              <a:spcAft>
                <a:spcPts val="0"/>
              </a:spcAft>
              <a:defRPr/>
            </a:pPr>
            <a:endParaRPr lang="cs-CZ"/>
          </a:p>
        </p:txBody>
      </p:sp>
      <p:sp>
        <p:nvSpPr>
          <p:cNvPr id="53" name="Obdélník 52"/>
          <p:cNvSpPr/>
          <p:nvPr/>
        </p:nvSpPr>
        <p:spPr>
          <a:xfrm>
            <a:off x="2555875" y="4941888"/>
            <a:ext cx="2016125" cy="1008062"/>
          </a:xfrm>
          <a:prstGeom prst="rect">
            <a:avLst/>
          </a:prstGeom>
          <a:ln>
            <a:solidFill>
              <a:srgbClr val="7030A0"/>
            </a:solidFill>
          </a:ln>
        </p:spPr>
        <p:style>
          <a:lnRef idx="1">
            <a:schemeClr val="accent4"/>
          </a:lnRef>
          <a:fillRef idx="2">
            <a:schemeClr val="accent4"/>
          </a:fillRef>
          <a:effectRef idx="1">
            <a:schemeClr val="accent4"/>
          </a:effectRef>
          <a:fontRef idx="minor">
            <a:schemeClr val="dk1"/>
          </a:fontRef>
        </p:style>
        <p:txBody>
          <a:bodyPr anchor="ctr"/>
          <a:lstStyle/>
          <a:p>
            <a:pPr algn="ctr" fontAlgn="auto">
              <a:spcBef>
                <a:spcPts val="0"/>
              </a:spcBef>
              <a:spcAft>
                <a:spcPts val="0"/>
              </a:spcAft>
              <a:defRPr/>
            </a:pPr>
            <a:endParaRPr lang="cs-CZ"/>
          </a:p>
        </p:txBody>
      </p:sp>
      <p:sp>
        <p:nvSpPr>
          <p:cNvPr id="51" name="Obdélník 50"/>
          <p:cNvSpPr/>
          <p:nvPr/>
        </p:nvSpPr>
        <p:spPr>
          <a:xfrm>
            <a:off x="2555875" y="2924175"/>
            <a:ext cx="2016125" cy="1009650"/>
          </a:xfrm>
          <a:prstGeom prst="rect">
            <a:avLst/>
          </a:prstGeom>
          <a:ln>
            <a:solidFill>
              <a:srgbClr val="7030A0"/>
            </a:solidFill>
          </a:ln>
        </p:spPr>
        <p:style>
          <a:lnRef idx="1">
            <a:schemeClr val="accent4"/>
          </a:lnRef>
          <a:fillRef idx="2">
            <a:schemeClr val="accent4"/>
          </a:fillRef>
          <a:effectRef idx="1">
            <a:schemeClr val="accent4"/>
          </a:effectRef>
          <a:fontRef idx="minor">
            <a:schemeClr val="dk1"/>
          </a:fontRef>
        </p:style>
        <p:txBody>
          <a:bodyPr anchor="ctr"/>
          <a:lstStyle/>
          <a:p>
            <a:pPr algn="ctr" fontAlgn="auto">
              <a:spcBef>
                <a:spcPts val="0"/>
              </a:spcBef>
              <a:spcAft>
                <a:spcPts val="0"/>
              </a:spcAft>
              <a:defRPr/>
            </a:pPr>
            <a:endParaRPr lang="cs-CZ"/>
          </a:p>
        </p:txBody>
      </p:sp>
      <p:sp>
        <p:nvSpPr>
          <p:cNvPr id="50" name="Obdélník 49"/>
          <p:cNvSpPr/>
          <p:nvPr/>
        </p:nvSpPr>
        <p:spPr>
          <a:xfrm>
            <a:off x="2555875" y="1916113"/>
            <a:ext cx="2016125" cy="1008062"/>
          </a:xfrm>
          <a:prstGeom prst="rect">
            <a:avLst/>
          </a:prstGeom>
          <a:ln>
            <a:solidFill>
              <a:srgbClr val="7030A0"/>
            </a:solidFill>
          </a:ln>
        </p:spPr>
        <p:style>
          <a:lnRef idx="1">
            <a:schemeClr val="accent4"/>
          </a:lnRef>
          <a:fillRef idx="2">
            <a:schemeClr val="accent4"/>
          </a:fillRef>
          <a:effectRef idx="1">
            <a:schemeClr val="accent4"/>
          </a:effectRef>
          <a:fontRef idx="minor">
            <a:schemeClr val="dk1"/>
          </a:fontRef>
        </p:style>
        <p:txBody>
          <a:bodyPr anchor="ctr"/>
          <a:lstStyle/>
          <a:p>
            <a:pPr algn="ctr" fontAlgn="auto">
              <a:spcBef>
                <a:spcPts val="0"/>
              </a:spcBef>
              <a:spcAft>
                <a:spcPts val="0"/>
              </a:spcAft>
              <a:defRPr/>
            </a:pPr>
            <a:endParaRPr lang="cs-CZ"/>
          </a:p>
        </p:txBody>
      </p:sp>
      <p:sp>
        <p:nvSpPr>
          <p:cNvPr id="49" name="Obdélník 48"/>
          <p:cNvSpPr/>
          <p:nvPr/>
        </p:nvSpPr>
        <p:spPr>
          <a:xfrm>
            <a:off x="2555875" y="908050"/>
            <a:ext cx="2016125" cy="1008063"/>
          </a:xfrm>
          <a:prstGeom prst="rect">
            <a:avLst/>
          </a:prstGeom>
          <a:ln>
            <a:solidFill>
              <a:srgbClr val="7030A0"/>
            </a:solidFill>
          </a:ln>
        </p:spPr>
        <p:style>
          <a:lnRef idx="1">
            <a:schemeClr val="accent4"/>
          </a:lnRef>
          <a:fillRef idx="2">
            <a:schemeClr val="accent4"/>
          </a:fillRef>
          <a:effectRef idx="1">
            <a:schemeClr val="accent4"/>
          </a:effectRef>
          <a:fontRef idx="minor">
            <a:schemeClr val="dk1"/>
          </a:fontRef>
        </p:style>
        <p:txBody>
          <a:bodyPr anchor="ctr"/>
          <a:lstStyle/>
          <a:p>
            <a:pPr algn="ctr" fontAlgn="auto">
              <a:spcBef>
                <a:spcPts val="0"/>
              </a:spcBef>
              <a:spcAft>
                <a:spcPts val="0"/>
              </a:spcAft>
              <a:defRPr/>
            </a:pPr>
            <a:endParaRPr lang="cs-CZ"/>
          </a:p>
        </p:txBody>
      </p:sp>
      <p:sp>
        <p:nvSpPr>
          <p:cNvPr id="48" name="Obdélník 47"/>
          <p:cNvSpPr/>
          <p:nvPr/>
        </p:nvSpPr>
        <p:spPr>
          <a:xfrm>
            <a:off x="539750" y="4941888"/>
            <a:ext cx="2016125" cy="1008062"/>
          </a:xfrm>
          <a:prstGeom prst="rect">
            <a:avLst/>
          </a:prstGeom>
          <a:ln>
            <a:solidFill>
              <a:srgbClr val="00B050"/>
            </a:solidFill>
          </a:ln>
        </p:spPr>
        <p:style>
          <a:lnRef idx="1">
            <a:schemeClr val="accent3"/>
          </a:lnRef>
          <a:fillRef idx="2">
            <a:schemeClr val="accent3"/>
          </a:fillRef>
          <a:effectRef idx="1">
            <a:schemeClr val="accent3"/>
          </a:effectRef>
          <a:fontRef idx="minor">
            <a:schemeClr val="dk1"/>
          </a:fontRef>
        </p:style>
        <p:txBody>
          <a:bodyPr anchor="ctr"/>
          <a:lstStyle/>
          <a:p>
            <a:pPr algn="ctr" fontAlgn="auto">
              <a:spcBef>
                <a:spcPts val="0"/>
              </a:spcBef>
              <a:spcAft>
                <a:spcPts val="0"/>
              </a:spcAft>
              <a:defRPr/>
            </a:pPr>
            <a:endParaRPr lang="cs-CZ"/>
          </a:p>
        </p:txBody>
      </p:sp>
      <p:sp>
        <p:nvSpPr>
          <p:cNvPr id="47" name="Obdélník 46"/>
          <p:cNvSpPr/>
          <p:nvPr/>
        </p:nvSpPr>
        <p:spPr>
          <a:xfrm>
            <a:off x="539750" y="3933825"/>
            <a:ext cx="2016125" cy="1008063"/>
          </a:xfrm>
          <a:prstGeom prst="rect">
            <a:avLst/>
          </a:prstGeom>
          <a:ln>
            <a:solidFill>
              <a:srgbClr val="00B050"/>
            </a:solidFill>
          </a:ln>
        </p:spPr>
        <p:style>
          <a:lnRef idx="1">
            <a:schemeClr val="accent3"/>
          </a:lnRef>
          <a:fillRef idx="2">
            <a:schemeClr val="accent3"/>
          </a:fillRef>
          <a:effectRef idx="1">
            <a:schemeClr val="accent3"/>
          </a:effectRef>
          <a:fontRef idx="minor">
            <a:schemeClr val="dk1"/>
          </a:fontRef>
        </p:style>
        <p:txBody>
          <a:bodyPr anchor="ctr"/>
          <a:lstStyle/>
          <a:p>
            <a:pPr algn="ctr" fontAlgn="auto">
              <a:spcBef>
                <a:spcPts val="0"/>
              </a:spcBef>
              <a:spcAft>
                <a:spcPts val="0"/>
              </a:spcAft>
              <a:defRPr/>
            </a:pPr>
            <a:endParaRPr lang="cs-CZ"/>
          </a:p>
        </p:txBody>
      </p:sp>
      <p:sp>
        <p:nvSpPr>
          <p:cNvPr id="46" name="Obdélník 45"/>
          <p:cNvSpPr/>
          <p:nvPr/>
        </p:nvSpPr>
        <p:spPr>
          <a:xfrm>
            <a:off x="539750" y="2924175"/>
            <a:ext cx="2016125" cy="1009650"/>
          </a:xfrm>
          <a:prstGeom prst="rect">
            <a:avLst/>
          </a:prstGeom>
          <a:ln>
            <a:solidFill>
              <a:srgbClr val="00B050"/>
            </a:solidFill>
          </a:ln>
        </p:spPr>
        <p:style>
          <a:lnRef idx="1">
            <a:schemeClr val="accent3"/>
          </a:lnRef>
          <a:fillRef idx="2">
            <a:schemeClr val="accent3"/>
          </a:fillRef>
          <a:effectRef idx="1">
            <a:schemeClr val="accent3"/>
          </a:effectRef>
          <a:fontRef idx="minor">
            <a:schemeClr val="dk1"/>
          </a:fontRef>
        </p:style>
        <p:txBody>
          <a:bodyPr anchor="ctr"/>
          <a:lstStyle/>
          <a:p>
            <a:pPr algn="ctr" fontAlgn="auto">
              <a:spcBef>
                <a:spcPts val="0"/>
              </a:spcBef>
              <a:spcAft>
                <a:spcPts val="0"/>
              </a:spcAft>
              <a:defRPr/>
            </a:pPr>
            <a:endParaRPr lang="cs-CZ"/>
          </a:p>
        </p:txBody>
      </p:sp>
      <p:sp>
        <p:nvSpPr>
          <p:cNvPr id="45" name="Obdélník 44"/>
          <p:cNvSpPr/>
          <p:nvPr/>
        </p:nvSpPr>
        <p:spPr>
          <a:xfrm>
            <a:off x="539750" y="1916113"/>
            <a:ext cx="2016125" cy="1008062"/>
          </a:xfrm>
          <a:prstGeom prst="rect">
            <a:avLst/>
          </a:prstGeom>
          <a:ln>
            <a:solidFill>
              <a:srgbClr val="00B050"/>
            </a:solidFill>
          </a:ln>
        </p:spPr>
        <p:style>
          <a:lnRef idx="1">
            <a:schemeClr val="accent3"/>
          </a:lnRef>
          <a:fillRef idx="2">
            <a:schemeClr val="accent3"/>
          </a:fillRef>
          <a:effectRef idx="1">
            <a:schemeClr val="accent3"/>
          </a:effectRef>
          <a:fontRef idx="minor">
            <a:schemeClr val="dk1"/>
          </a:fontRef>
        </p:style>
        <p:txBody>
          <a:bodyPr anchor="ctr"/>
          <a:lstStyle/>
          <a:p>
            <a:pPr algn="ctr" fontAlgn="auto">
              <a:spcBef>
                <a:spcPts val="0"/>
              </a:spcBef>
              <a:spcAft>
                <a:spcPts val="0"/>
              </a:spcAft>
              <a:defRPr/>
            </a:pPr>
            <a:endParaRPr lang="cs-CZ"/>
          </a:p>
        </p:txBody>
      </p:sp>
      <p:sp>
        <p:nvSpPr>
          <p:cNvPr id="43" name="Obdélník 42"/>
          <p:cNvSpPr/>
          <p:nvPr/>
        </p:nvSpPr>
        <p:spPr>
          <a:xfrm>
            <a:off x="539750" y="908050"/>
            <a:ext cx="2016125" cy="1008063"/>
          </a:xfrm>
          <a:prstGeom prst="rect">
            <a:avLst/>
          </a:prstGeom>
          <a:ln>
            <a:solidFill>
              <a:srgbClr val="00B050"/>
            </a:solidFill>
          </a:ln>
        </p:spPr>
        <p:style>
          <a:lnRef idx="1">
            <a:schemeClr val="accent3"/>
          </a:lnRef>
          <a:fillRef idx="2">
            <a:schemeClr val="accent3"/>
          </a:fillRef>
          <a:effectRef idx="1">
            <a:schemeClr val="accent3"/>
          </a:effectRef>
          <a:fontRef idx="minor">
            <a:schemeClr val="dk1"/>
          </a:fontRef>
        </p:style>
        <p:txBody>
          <a:bodyPr anchor="ctr"/>
          <a:lstStyle/>
          <a:p>
            <a:pPr algn="ctr" fontAlgn="auto">
              <a:spcBef>
                <a:spcPts val="0"/>
              </a:spcBef>
              <a:spcAft>
                <a:spcPts val="0"/>
              </a:spcAft>
              <a:defRPr/>
            </a:pPr>
            <a:endParaRPr lang="cs-CZ"/>
          </a:p>
        </p:txBody>
      </p:sp>
      <p:sp>
        <p:nvSpPr>
          <p:cNvPr id="7" name="Obdélník 6"/>
          <p:cNvSpPr>
            <a:spLocks noChangeArrowheads="1"/>
          </p:cNvSpPr>
          <p:nvPr/>
        </p:nvSpPr>
        <p:spPr bwMode="auto">
          <a:xfrm>
            <a:off x="827088" y="1125538"/>
            <a:ext cx="1471612" cy="676275"/>
          </a:xfrm>
          <a:prstGeom prst="rect">
            <a:avLst/>
          </a:prstGeom>
          <a:noFill/>
          <a:ln w="9525">
            <a:noFill/>
            <a:miter lim="800000"/>
            <a:headEnd/>
            <a:tailEnd/>
          </a:ln>
        </p:spPr>
        <p:txBody>
          <a:bodyPr wrap="none">
            <a:spAutoFit/>
          </a:bodyPr>
          <a:lstStyle/>
          <a:p>
            <a:pPr algn="ctr"/>
            <a:r>
              <a:rPr lang="cs-CZ" sz="1900" b="1">
                <a:solidFill>
                  <a:srgbClr val="0070C0"/>
                </a:solidFill>
                <a:latin typeface="Calibri" pitchFamily="34" charset="0"/>
                <a:hlinkClick r:id="rId3" action="ppaction://hlinksldjump"/>
              </a:rPr>
              <a:t>BIOLOGICKÉ </a:t>
            </a:r>
            <a:endParaRPr lang="cs-CZ" sz="1900" b="1">
              <a:solidFill>
                <a:srgbClr val="0070C0"/>
              </a:solidFill>
              <a:latin typeface="Calibri" pitchFamily="34" charset="0"/>
            </a:endParaRPr>
          </a:p>
          <a:p>
            <a:pPr algn="ctr"/>
            <a:r>
              <a:rPr lang="cs-CZ" sz="1900" b="1" u="sng">
                <a:solidFill>
                  <a:srgbClr val="0070C0"/>
                </a:solidFill>
                <a:latin typeface="Calibri" pitchFamily="34" charset="0"/>
                <a:hlinkClick r:id="rId3" action="ppaction://hlinksldjump"/>
              </a:rPr>
              <a:t>VĚDY</a:t>
            </a:r>
            <a:endParaRPr lang="cs-CZ" sz="1900" b="1" u="sng">
              <a:solidFill>
                <a:srgbClr val="0070C0"/>
              </a:solidFill>
              <a:latin typeface="Calibri" pitchFamily="34" charset="0"/>
            </a:endParaRPr>
          </a:p>
        </p:txBody>
      </p:sp>
      <p:sp>
        <p:nvSpPr>
          <p:cNvPr id="8" name="Obdélník 7"/>
          <p:cNvSpPr>
            <a:spLocks noChangeArrowheads="1"/>
          </p:cNvSpPr>
          <p:nvPr/>
        </p:nvSpPr>
        <p:spPr bwMode="auto">
          <a:xfrm>
            <a:off x="2700338" y="1196975"/>
            <a:ext cx="1706562" cy="369888"/>
          </a:xfrm>
          <a:prstGeom prst="rect">
            <a:avLst/>
          </a:prstGeom>
          <a:noFill/>
          <a:ln w="9525">
            <a:noFill/>
            <a:miter lim="800000"/>
            <a:headEnd/>
            <a:tailEnd/>
          </a:ln>
        </p:spPr>
        <p:txBody>
          <a:bodyPr wrap="none">
            <a:spAutoFit/>
          </a:bodyPr>
          <a:lstStyle/>
          <a:p>
            <a:r>
              <a:rPr lang="cs-CZ" b="1">
                <a:solidFill>
                  <a:srgbClr val="7030A0"/>
                </a:solidFill>
                <a:latin typeface="Calibri" pitchFamily="34" charset="0"/>
                <a:hlinkClick r:id="rId4" action="ppaction://hlinksldjump"/>
              </a:rPr>
              <a:t>METAMORFÓZY</a:t>
            </a:r>
            <a:endParaRPr lang="cs-CZ" b="1">
              <a:solidFill>
                <a:srgbClr val="7030A0"/>
              </a:solidFill>
              <a:latin typeface="Calibri" pitchFamily="34" charset="0"/>
            </a:endParaRPr>
          </a:p>
        </p:txBody>
      </p:sp>
      <p:sp>
        <p:nvSpPr>
          <p:cNvPr id="9" name="Obdélník 8"/>
          <p:cNvSpPr>
            <a:spLocks noChangeArrowheads="1"/>
          </p:cNvSpPr>
          <p:nvPr/>
        </p:nvSpPr>
        <p:spPr bwMode="auto">
          <a:xfrm>
            <a:off x="5003800" y="1125538"/>
            <a:ext cx="1150938" cy="646112"/>
          </a:xfrm>
          <a:prstGeom prst="rect">
            <a:avLst/>
          </a:prstGeom>
          <a:noFill/>
          <a:ln w="9525">
            <a:noFill/>
            <a:miter lim="800000"/>
            <a:headEnd/>
            <a:tailEnd/>
          </a:ln>
        </p:spPr>
        <p:txBody>
          <a:bodyPr wrap="none">
            <a:spAutoFit/>
          </a:bodyPr>
          <a:lstStyle/>
          <a:p>
            <a:pPr algn="ctr"/>
            <a:r>
              <a:rPr lang="cs-CZ" b="1" u="sng">
                <a:solidFill>
                  <a:srgbClr val="0070C0"/>
                </a:solidFill>
                <a:latin typeface="Calibri" pitchFamily="34" charset="0"/>
                <a:hlinkClick r:id="rId5" action="ppaction://hlinksldjump"/>
              </a:rPr>
              <a:t>POZNEJ </a:t>
            </a:r>
            <a:endParaRPr lang="cs-CZ" b="1" u="sng">
              <a:solidFill>
                <a:srgbClr val="0070C0"/>
              </a:solidFill>
              <a:latin typeface="Calibri" pitchFamily="34" charset="0"/>
            </a:endParaRPr>
          </a:p>
          <a:p>
            <a:pPr algn="ctr"/>
            <a:r>
              <a:rPr lang="cs-CZ" b="1" u="sng">
                <a:solidFill>
                  <a:srgbClr val="0070C0"/>
                </a:solidFill>
                <a:latin typeface="Calibri" pitchFamily="34" charset="0"/>
                <a:hlinkClick r:id="rId5" action="ppaction://hlinksldjump"/>
              </a:rPr>
              <a:t>ROSTLINU</a:t>
            </a:r>
            <a:endParaRPr lang="cs-CZ" b="1" u="sng">
              <a:solidFill>
                <a:srgbClr val="0070C0"/>
              </a:solidFill>
              <a:latin typeface="Calibri" pitchFamily="34" charset="0"/>
            </a:endParaRPr>
          </a:p>
        </p:txBody>
      </p:sp>
      <p:sp>
        <p:nvSpPr>
          <p:cNvPr id="10" name="Obdélník 9"/>
          <p:cNvSpPr/>
          <p:nvPr/>
        </p:nvSpPr>
        <p:spPr>
          <a:xfrm>
            <a:off x="6875463" y="1196975"/>
            <a:ext cx="1501775" cy="369888"/>
          </a:xfrm>
          <a:prstGeom prst="rect">
            <a:avLst/>
          </a:prstGeom>
        </p:spPr>
        <p:txBody>
          <a:bodyPr wrap="none">
            <a:spAutoFit/>
          </a:bodyPr>
          <a:lstStyle/>
          <a:p>
            <a:pPr fontAlgn="auto">
              <a:spcBef>
                <a:spcPts val="0"/>
              </a:spcBef>
              <a:spcAft>
                <a:spcPts val="0"/>
              </a:spcAft>
              <a:defRPr/>
            </a:pPr>
            <a:r>
              <a:rPr lang="cs-CZ" b="1" dirty="0">
                <a:solidFill>
                  <a:schemeClr val="tx2">
                    <a:lumMod val="75000"/>
                  </a:schemeClr>
                </a:solidFill>
                <a:latin typeface="+mn-lt"/>
                <a:cs typeface="+mn-cs"/>
                <a:hlinkClick r:id="rId6" action="ppaction://hlinksldjump"/>
              </a:rPr>
              <a:t>MORFOLOGIE</a:t>
            </a:r>
            <a:endParaRPr lang="cs-CZ" b="1" dirty="0">
              <a:solidFill>
                <a:schemeClr val="tx2">
                  <a:lumMod val="75000"/>
                </a:schemeClr>
              </a:solidFill>
              <a:latin typeface="+mn-lt"/>
              <a:cs typeface="+mn-cs"/>
            </a:endParaRPr>
          </a:p>
        </p:txBody>
      </p:sp>
      <p:sp>
        <p:nvSpPr>
          <p:cNvPr id="11" name="Obdélník 10"/>
          <p:cNvSpPr/>
          <p:nvPr/>
        </p:nvSpPr>
        <p:spPr>
          <a:xfrm>
            <a:off x="1169988" y="2124075"/>
            <a:ext cx="809625" cy="584200"/>
          </a:xfrm>
          <a:prstGeom prst="rect">
            <a:avLst/>
          </a:prstGeom>
        </p:spPr>
        <p:txBody>
          <a:bodyPr wrap="none">
            <a:spAutoFit/>
          </a:bodyPr>
          <a:lstStyle/>
          <a:p>
            <a:pPr fontAlgn="auto">
              <a:spcBef>
                <a:spcPts val="0"/>
              </a:spcBef>
              <a:spcAft>
                <a:spcPts val="0"/>
              </a:spcAft>
              <a:defRPr/>
            </a:pPr>
            <a:r>
              <a:rPr lang="cs-CZ" sz="3200" b="1" dirty="0">
                <a:solidFill>
                  <a:schemeClr val="accent3">
                    <a:lumMod val="50000"/>
                  </a:schemeClr>
                </a:solidFill>
                <a:latin typeface="+mn-lt"/>
                <a:cs typeface="+mn-cs"/>
                <a:hlinkClick r:id="rId7" action="ppaction://hlinksldjump"/>
              </a:rPr>
              <a:t>100</a:t>
            </a:r>
            <a:endParaRPr lang="cs-CZ" dirty="0">
              <a:latin typeface="+mn-lt"/>
              <a:cs typeface="+mn-cs"/>
            </a:endParaRPr>
          </a:p>
        </p:txBody>
      </p:sp>
      <p:sp>
        <p:nvSpPr>
          <p:cNvPr id="12" name="Obdélník 11"/>
          <p:cNvSpPr>
            <a:spLocks noChangeArrowheads="1"/>
          </p:cNvSpPr>
          <p:nvPr/>
        </p:nvSpPr>
        <p:spPr bwMode="auto">
          <a:xfrm>
            <a:off x="3132138" y="2124075"/>
            <a:ext cx="809625" cy="584200"/>
          </a:xfrm>
          <a:prstGeom prst="rect">
            <a:avLst/>
          </a:prstGeom>
          <a:noFill/>
          <a:ln w="9525">
            <a:noFill/>
            <a:miter lim="800000"/>
            <a:headEnd/>
            <a:tailEnd/>
          </a:ln>
        </p:spPr>
        <p:txBody>
          <a:bodyPr wrap="none">
            <a:spAutoFit/>
          </a:bodyPr>
          <a:lstStyle/>
          <a:p>
            <a:r>
              <a:rPr lang="cs-CZ" sz="3200" b="1">
                <a:solidFill>
                  <a:srgbClr val="7030A0"/>
                </a:solidFill>
                <a:latin typeface="Calibri" pitchFamily="34" charset="0"/>
                <a:hlinkClick r:id="rId8" action="ppaction://hlinksldjump"/>
              </a:rPr>
              <a:t>100</a:t>
            </a:r>
            <a:endParaRPr lang="cs-CZ">
              <a:latin typeface="Calibri" pitchFamily="34" charset="0"/>
            </a:endParaRPr>
          </a:p>
        </p:txBody>
      </p:sp>
      <p:sp>
        <p:nvSpPr>
          <p:cNvPr id="13" name="Obdélník 12"/>
          <p:cNvSpPr>
            <a:spLocks noChangeArrowheads="1"/>
          </p:cNvSpPr>
          <p:nvPr/>
        </p:nvSpPr>
        <p:spPr bwMode="auto">
          <a:xfrm>
            <a:off x="5148263" y="2124075"/>
            <a:ext cx="809625" cy="584200"/>
          </a:xfrm>
          <a:prstGeom prst="rect">
            <a:avLst/>
          </a:prstGeom>
          <a:noFill/>
          <a:ln w="9525">
            <a:noFill/>
            <a:miter lim="800000"/>
            <a:headEnd/>
            <a:tailEnd/>
          </a:ln>
        </p:spPr>
        <p:txBody>
          <a:bodyPr wrap="none">
            <a:spAutoFit/>
          </a:bodyPr>
          <a:lstStyle/>
          <a:p>
            <a:r>
              <a:rPr lang="cs-CZ" sz="3200" b="1">
                <a:solidFill>
                  <a:srgbClr val="C00000"/>
                </a:solidFill>
                <a:latin typeface="Calibri" pitchFamily="34" charset="0"/>
                <a:hlinkClick r:id="rId9" action="ppaction://hlinksldjump"/>
              </a:rPr>
              <a:t>100</a:t>
            </a:r>
            <a:endParaRPr lang="cs-CZ">
              <a:latin typeface="Calibri" pitchFamily="34" charset="0"/>
            </a:endParaRPr>
          </a:p>
        </p:txBody>
      </p:sp>
      <p:sp>
        <p:nvSpPr>
          <p:cNvPr id="14" name="Obdélník 13"/>
          <p:cNvSpPr/>
          <p:nvPr/>
        </p:nvSpPr>
        <p:spPr>
          <a:xfrm>
            <a:off x="7218363" y="2133600"/>
            <a:ext cx="809625" cy="584200"/>
          </a:xfrm>
          <a:prstGeom prst="rect">
            <a:avLst/>
          </a:prstGeom>
        </p:spPr>
        <p:txBody>
          <a:bodyPr wrap="none">
            <a:spAutoFit/>
          </a:bodyPr>
          <a:lstStyle/>
          <a:p>
            <a:pPr fontAlgn="auto">
              <a:spcBef>
                <a:spcPts val="0"/>
              </a:spcBef>
              <a:spcAft>
                <a:spcPts val="0"/>
              </a:spcAft>
              <a:defRPr/>
            </a:pPr>
            <a:r>
              <a:rPr lang="cs-CZ" sz="3200" b="1" dirty="0">
                <a:solidFill>
                  <a:schemeClr val="tx2">
                    <a:lumMod val="75000"/>
                  </a:schemeClr>
                </a:solidFill>
                <a:latin typeface="+mn-lt"/>
                <a:cs typeface="+mn-cs"/>
                <a:hlinkClick r:id="rId10" action="ppaction://hlinksldjump"/>
              </a:rPr>
              <a:t>100</a:t>
            </a:r>
            <a:endParaRPr lang="cs-CZ" sz="3200" b="1" dirty="0">
              <a:solidFill>
                <a:schemeClr val="tx2">
                  <a:lumMod val="75000"/>
                </a:schemeClr>
              </a:solidFill>
              <a:latin typeface="+mn-lt"/>
              <a:cs typeface="+mn-cs"/>
            </a:endParaRPr>
          </a:p>
        </p:txBody>
      </p:sp>
      <p:sp>
        <p:nvSpPr>
          <p:cNvPr id="15" name="Obdélník 14"/>
          <p:cNvSpPr/>
          <p:nvPr/>
        </p:nvSpPr>
        <p:spPr>
          <a:xfrm>
            <a:off x="1169988" y="3132138"/>
            <a:ext cx="809625" cy="584200"/>
          </a:xfrm>
          <a:prstGeom prst="rect">
            <a:avLst/>
          </a:prstGeom>
        </p:spPr>
        <p:txBody>
          <a:bodyPr wrap="none">
            <a:spAutoFit/>
          </a:bodyPr>
          <a:lstStyle/>
          <a:p>
            <a:pPr fontAlgn="auto">
              <a:spcBef>
                <a:spcPts val="0"/>
              </a:spcBef>
              <a:spcAft>
                <a:spcPts val="0"/>
              </a:spcAft>
              <a:defRPr/>
            </a:pPr>
            <a:r>
              <a:rPr lang="cs-CZ" sz="3200" b="1" dirty="0">
                <a:solidFill>
                  <a:schemeClr val="accent3">
                    <a:lumMod val="50000"/>
                  </a:schemeClr>
                </a:solidFill>
                <a:latin typeface="+mn-lt"/>
                <a:cs typeface="+mn-cs"/>
                <a:hlinkClick r:id="rId11" action="ppaction://hlinksldjump"/>
              </a:rPr>
              <a:t>500</a:t>
            </a:r>
            <a:endParaRPr lang="cs-CZ" dirty="0">
              <a:latin typeface="+mn-lt"/>
              <a:cs typeface="+mn-cs"/>
            </a:endParaRPr>
          </a:p>
        </p:txBody>
      </p:sp>
      <p:sp>
        <p:nvSpPr>
          <p:cNvPr id="16" name="Obdélník 15"/>
          <p:cNvSpPr>
            <a:spLocks noChangeArrowheads="1"/>
          </p:cNvSpPr>
          <p:nvPr/>
        </p:nvSpPr>
        <p:spPr bwMode="auto">
          <a:xfrm>
            <a:off x="3114675" y="3132138"/>
            <a:ext cx="809625" cy="584200"/>
          </a:xfrm>
          <a:prstGeom prst="rect">
            <a:avLst/>
          </a:prstGeom>
          <a:noFill/>
          <a:ln w="9525">
            <a:noFill/>
            <a:miter lim="800000"/>
            <a:headEnd/>
            <a:tailEnd/>
          </a:ln>
        </p:spPr>
        <p:txBody>
          <a:bodyPr wrap="none">
            <a:spAutoFit/>
          </a:bodyPr>
          <a:lstStyle/>
          <a:p>
            <a:r>
              <a:rPr lang="cs-CZ" sz="3200" b="1">
                <a:solidFill>
                  <a:srgbClr val="7030A0"/>
                </a:solidFill>
                <a:latin typeface="Calibri" pitchFamily="34" charset="0"/>
                <a:hlinkClick r:id="rId12" action="ppaction://hlinksldjump"/>
              </a:rPr>
              <a:t>500</a:t>
            </a:r>
            <a:endParaRPr lang="cs-CZ">
              <a:latin typeface="Calibri" pitchFamily="34" charset="0"/>
            </a:endParaRPr>
          </a:p>
        </p:txBody>
      </p:sp>
      <p:sp>
        <p:nvSpPr>
          <p:cNvPr id="17" name="Obdélník 16"/>
          <p:cNvSpPr>
            <a:spLocks noChangeArrowheads="1"/>
          </p:cNvSpPr>
          <p:nvPr/>
        </p:nvSpPr>
        <p:spPr bwMode="auto">
          <a:xfrm>
            <a:off x="5148263" y="3132138"/>
            <a:ext cx="809625" cy="584200"/>
          </a:xfrm>
          <a:prstGeom prst="rect">
            <a:avLst/>
          </a:prstGeom>
          <a:noFill/>
          <a:ln w="9525">
            <a:noFill/>
            <a:miter lim="800000"/>
            <a:headEnd/>
            <a:tailEnd/>
          </a:ln>
        </p:spPr>
        <p:txBody>
          <a:bodyPr wrap="none">
            <a:spAutoFit/>
          </a:bodyPr>
          <a:lstStyle/>
          <a:p>
            <a:r>
              <a:rPr lang="cs-CZ" sz="3200" b="1">
                <a:solidFill>
                  <a:srgbClr val="C00000"/>
                </a:solidFill>
                <a:latin typeface="Calibri" pitchFamily="34" charset="0"/>
                <a:hlinkClick r:id="rId13" action="ppaction://hlinksldjump"/>
              </a:rPr>
              <a:t>500</a:t>
            </a:r>
            <a:endParaRPr lang="cs-CZ">
              <a:latin typeface="Calibri" pitchFamily="34" charset="0"/>
            </a:endParaRPr>
          </a:p>
        </p:txBody>
      </p:sp>
      <p:sp>
        <p:nvSpPr>
          <p:cNvPr id="18" name="Obdélník 17"/>
          <p:cNvSpPr/>
          <p:nvPr/>
        </p:nvSpPr>
        <p:spPr>
          <a:xfrm>
            <a:off x="7235825" y="3132138"/>
            <a:ext cx="809625" cy="584200"/>
          </a:xfrm>
          <a:prstGeom prst="rect">
            <a:avLst/>
          </a:prstGeom>
        </p:spPr>
        <p:txBody>
          <a:bodyPr wrap="none">
            <a:spAutoFit/>
          </a:bodyPr>
          <a:lstStyle/>
          <a:p>
            <a:pPr fontAlgn="auto">
              <a:spcBef>
                <a:spcPts val="0"/>
              </a:spcBef>
              <a:spcAft>
                <a:spcPts val="0"/>
              </a:spcAft>
              <a:defRPr/>
            </a:pPr>
            <a:r>
              <a:rPr lang="cs-CZ" sz="3200" b="1" dirty="0">
                <a:solidFill>
                  <a:schemeClr val="tx2">
                    <a:lumMod val="75000"/>
                  </a:schemeClr>
                </a:solidFill>
                <a:latin typeface="+mn-lt"/>
                <a:cs typeface="+mn-cs"/>
                <a:hlinkClick r:id="rId14" action="ppaction://hlinksldjump"/>
              </a:rPr>
              <a:t>500</a:t>
            </a:r>
            <a:endParaRPr lang="cs-CZ" dirty="0">
              <a:latin typeface="+mn-lt"/>
              <a:cs typeface="+mn-cs"/>
            </a:endParaRPr>
          </a:p>
        </p:txBody>
      </p:sp>
      <p:sp>
        <p:nvSpPr>
          <p:cNvPr id="19" name="Obdélník 18"/>
          <p:cNvSpPr/>
          <p:nvPr/>
        </p:nvSpPr>
        <p:spPr>
          <a:xfrm>
            <a:off x="1033463" y="4140200"/>
            <a:ext cx="1017587" cy="584200"/>
          </a:xfrm>
          <a:prstGeom prst="rect">
            <a:avLst/>
          </a:prstGeom>
        </p:spPr>
        <p:txBody>
          <a:bodyPr wrap="none">
            <a:spAutoFit/>
          </a:bodyPr>
          <a:lstStyle/>
          <a:p>
            <a:pPr fontAlgn="auto">
              <a:spcBef>
                <a:spcPts val="0"/>
              </a:spcBef>
              <a:spcAft>
                <a:spcPts val="0"/>
              </a:spcAft>
              <a:defRPr/>
            </a:pPr>
            <a:r>
              <a:rPr lang="cs-CZ" sz="3200" b="1" dirty="0">
                <a:solidFill>
                  <a:schemeClr val="accent3">
                    <a:lumMod val="50000"/>
                  </a:schemeClr>
                </a:solidFill>
                <a:latin typeface="+mn-lt"/>
                <a:cs typeface="+mn-cs"/>
                <a:hlinkClick r:id="rId15" action="ppaction://hlinksldjump"/>
              </a:rPr>
              <a:t>1000</a:t>
            </a:r>
            <a:endParaRPr lang="cs-CZ" dirty="0">
              <a:latin typeface="+mn-lt"/>
              <a:cs typeface="+mn-cs"/>
            </a:endParaRPr>
          </a:p>
        </p:txBody>
      </p:sp>
      <p:sp>
        <p:nvSpPr>
          <p:cNvPr id="20" name="Obdélník 19"/>
          <p:cNvSpPr>
            <a:spLocks noChangeArrowheads="1"/>
          </p:cNvSpPr>
          <p:nvPr/>
        </p:nvSpPr>
        <p:spPr bwMode="auto">
          <a:xfrm>
            <a:off x="3049588" y="4149725"/>
            <a:ext cx="1017587" cy="584200"/>
          </a:xfrm>
          <a:prstGeom prst="rect">
            <a:avLst/>
          </a:prstGeom>
          <a:noFill/>
          <a:ln w="9525">
            <a:noFill/>
            <a:miter lim="800000"/>
            <a:headEnd/>
            <a:tailEnd/>
          </a:ln>
        </p:spPr>
        <p:txBody>
          <a:bodyPr wrap="none">
            <a:spAutoFit/>
          </a:bodyPr>
          <a:lstStyle/>
          <a:p>
            <a:r>
              <a:rPr lang="cs-CZ" sz="3200" b="1">
                <a:solidFill>
                  <a:srgbClr val="7030A0"/>
                </a:solidFill>
                <a:latin typeface="Calibri" pitchFamily="34" charset="0"/>
                <a:hlinkClick r:id="rId16" action="ppaction://hlinksldjump"/>
              </a:rPr>
              <a:t>1000</a:t>
            </a:r>
            <a:endParaRPr lang="cs-CZ">
              <a:latin typeface="Calibri" pitchFamily="34" charset="0"/>
            </a:endParaRPr>
          </a:p>
        </p:txBody>
      </p:sp>
      <p:sp>
        <p:nvSpPr>
          <p:cNvPr id="21" name="Obdélník 20"/>
          <p:cNvSpPr>
            <a:spLocks noChangeArrowheads="1"/>
          </p:cNvSpPr>
          <p:nvPr/>
        </p:nvSpPr>
        <p:spPr bwMode="auto">
          <a:xfrm>
            <a:off x="5003800" y="4140200"/>
            <a:ext cx="1019175" cy="584200"/>
          </a:xfrm>
          <a:prstGeom prst="rect">
            <a:avLst/>
          </a:prstGeom>
          <a:noFill/>
          <a:ln w="9525">
            <a:noFill/>
            <a:miter lim="800000"/>
            <a:headEnd/>
            <a:tailEnd/>
          </a:ln>
        </p:spPr>
        <p:txBody>
          <a:bodyPr wrap="none">
            <a:spAutoFit/>
          </a:bodyPr>
          <a:lstStyle/>
          <a:p>
            <a:r>
              <a:rPr lang="cs-CZ" sz="3200" b="1">
                <a:solidFill>
                  <a:srgbClr val="C00000"/>
                </a:solidFill>
                <a:latin typeface="Calibri" pitchFamily="34" charset="0"/>
                <a:hlinkClick r:id="rId17" action="ppaction://hlinksldjump"/>
              </a:rPr>
              <a:t>1000</a:t>
            </a:r>
            <a:endParaRPr lang="cs-CZ">
              <a:latin typeface="Calibri" pitchFamily="34" charset="0"/>
            </a:endParaRPr>
          </a:p>
        </p:txBody>
      </p:sp>
      <p:sp>
        <p:nvSpPr>
          <p:cNvPr id="22" name="Obdélník 21"/>
          <p:cNvSpPr/>
          <p:nvPr/>
        </p:nvSpPr>
        <p:spPr>
          <a:xfrm>
            <a:off x="7164388" y="4149725"/>
            <a:ext cx="1017587" cy="584200"/>
          </a:xfrm>
          <a:prstGeom prst="rect">
            <a:avLst/>
          </a:prstGeom>
        </p:spPr>
        <p:txBody>
          <a:bodyPr wrap="none">
            <a:spAutoFit/>
          </a:bodyPr>
          <a:lstStyle/>
          <a:p>
            <a:pPr fontAlgn="auto">
              <a:spcBef>
                <a:spcPts val="0"/>
              </a:spcBef>
              <a:spcAft>
                <a:spcPts val="0"/>
              </a:spcAft>
              <a:defRPr/>
            </a:pPr>
            <a:r>
              <a:rPr lang="cs-CZ" sz="3200" b="1" dirty="0">
                <a:solidFill>
                  <a:schemeClr val="tx2">
                    <a:lumMod val="75000"/>
                  </a:schemeClr>
                </a:solidFill>
                <a:latin typeface="+mn-lt"/>
                <a:cs typeface="+mn-cs"/>
                <a:hlinkClick r:id="rId18" action="ppaction://hlinksldjump"/>
              </a:rPr>
              <a:t>1000</a:t>
            </a:r>
            <a:endParaRPr lang="cs-CZ" dirty="0">
              <a:latin typeface="+mn-lt"/>
              <a:cs typeface="+mn-cs"/>
            </a:endParaRPr>
          </a:p>
        </p:txBody>
      </p:sp>
      <p:sp>
        <p:nvSpPr>
          <p:cNvPr id="23" name="Obdélník 22"/>
          <p:cNvSpPr/>
          <p:nvPr/>
        </p:nvSpPr>
        <p:spPr>
          <a:xfrm>
            <a:off x="1033463" y="5076825"/>
            <a:ext cx="1017587" cy="584200"/>
          </a:xfrm>
          <a:prstGeom prst="rect">
            <a:avLst/>
          </a:prstGeom>
        </p:spPr>
        <p:txBody>
          <a:bodyPr wrap="none">
            <a:spAutoFit/>
          </a:bodyPr>
          <a:lstStyle/>
          <a:p>
            <a:pPr fontAlgn="auto">
              <a:spcBef>
                <a:spcPts val="0"/>
              </a:spcBef>
              <a:spcAft>
                <a:spcPts val="0"/>
              </a:spcAft>
              <a:defRPr/>
            </a:pPr>
            <a:r>
              <a:rPr lang="cs-CZ" sz="3200" b="1" dirty="0">
                <a:solidFill>
                  <a:schemeClr val="accent3">
                    <a:lumMod val="50000"/>
                  </a:schemeClr>
                </a:solidFill>
                <a:latin typeface="+mn-lt"/>
                <a:cs typeface="+mn-cs"/>
                <a:hlinkClick r:id="rId19" action="ppaction://hlinksldjump"/>
              </a:rPr>
              <a:t>2000</a:t>
            </a:r>
            <a:endParaRPr lang="cs-CZ" dirty="0">
              <a:latin typeface="+mn-lt"/>
              <a:cs typeface="+mn-cs"/>
            </a:endParaRPr>
          </a:p>
        </p:txBody>
      </p:sp>
      <p:sp>
        <p:nvSpPr>
          <p:cNvPr id="24" name="Obdélník 23"/>
          <p:cNvSpPr>
            <a:spLocks noChangeArrowheads="1"/>
          </p:cNvSpPr>
          <p:nvPr/>
        </p:nvSpPr>
        <p:spPr bwMode="auto">
          <a:xfrm>
            <a:off x="3049588" y="5148263"/>
            <a:ext cx="1017587" cy="584200"/>
          </a:xfrm>
          <a:prstGeom prst="rect">
            <a:avLst/>
          </a:prstGeom>
          <a:noFill/>
          <a:ln w="9525">
            <a:noFill/>
            <a:miter lim="800000"/>
            <a:headEnd/>
            <a:tailEnd/>
          </a:ln>
        </p:spPr>
        <p:txBody>
          <a:bodyPr wrap="none">
            <a:spAutoFit/>
          </a:bodyPr>
          <a:lstStyle/>
          <a:p>
            <a:r>
              <a:rPr lang="cs-CZ" sz="3200" b="1">
                <a:solidFill>
                  <a:srgbClr val="7030A0"/>
                </a:solidFill>
                <a:latin typeface="Calibri" pitchFamily="34" charset="0"/>
                <a:hlinkClick r:id="rId20" action="ppaction://hlinksldjump"/>
              </a:rPr>
              <a:t>2000</a:t>
            </a:r>
            <a:endParaRPr lang="cs-CZ">
              <a:latin typeface="Calibri" pitchFamily="34" charset="0"/>
            </a:endParaRPr>
          </a:p>
        </p:txBody>
      </p:sp>
      <p:sp>
        <p:nvSpPr>
          <p:cNvPr id="25" name="Obdélník 24"/>
          <p:cNvSpPr>
            <a:spLocks noChangeArrowheads="1"/>
          </p:cNvSpPr>
          <p:nvPr/>
        </p:nvSpPr>
        <p:spPr bwMode="auto">
          <a:xfrm>
            <a:off x="4994275" y="5148263"/>
            <a:ext cx="1017588" cy="584200"/>
          </a:xfrm>
          <a:prstGeom prst="rect">
            <a:avLst/>
          </a:prstGeom>
          <a:noFill/>
          <a:ln w="9525">
            <a:noFill/>
            <a:miter lim="800000"/>
            <a:headEnd/>
            <a:tailEnd/>
          </a:ln>
        </p:spPr>
        <p:txBody>
          <a:bodyPr wrap="none">
            <a:spAutoFit/>
          </a:bodyPr>
          <a:lstStyle/>
          <a:p>
            <a:r>
              <a:rPr lang="cs-CZ" sz="3200" b="1">
                <a:solidFill>
                  <a:srgbClr val="C00000"/>
                </a:solidFill>
                <a:latin typeface="Calibri" pitchFamily="34" charset="0"/>
                <a:hlinkClick r:id="rId21" action="ppaction://hlinksldjump"/>
              </a:rPr>
              <a:t>2000</a:t>
            </a:r>
            <a:endParaRPr lang="cs-CZ">
              <a:latin typeface="Calibri" pitchFamily="34" charset="0"/>
            </a:endParaRPr>
          </a:p>
        </p:txBody>
      </p:sp>
      <p:sp>
        <p:nvSpPr>
          <p:cNvPr id="26" name="Obdélník 25"/>
          <p:cNvSpPr/>
          <p:nvPr/>
        </p:nvSpPr>
        <p:spPr>
          <a:xfrm>
            <a:off x="7164388" y="5148263"/>
            <a:ext cx="1017587" cy="584200"/>
          </a:xfrm>
          <a:prstGeom prst="rect">
            <a:avLst/>
          </a:prstGeom>
        </p:spPr>
        <p:txBody>
          <a:bodyPr wrap="none">
            <a:spAutoFit/>
          </a:bodyPr>
          <a:lstStyle/>
          <a:p>
            <a:pPr fontAlgn="auto">
              <a:spcBef>
                <a:spcPts val="0"/>
              </a:spcBef>
              <a:spcAft>
                <a:spcPts val="0"/>
              </a:spcAft>
              <a:defRPr/>
            </a:pPr>
            <a:r>
              <a:rPr lang="cs-CZ" sz="3200" b="1" dirty="0">
                <a:solidFill>
                  <a:schemeClr val="tx2">
                    <a:lumMod val="75000"/>
                  </a:schemeClr>
                </a:solidFill>
                <a:latin typeface="+mn-lt"/>
                <a:cs typeface="+mn-cs"/>
                <a:hlinkClick r:id="rId22" action="ppaction://hlinksldjump"/>
              </a:rPr>
              <a:t>2000</a:t>
            </a:r>
            <a:endParaRPr lang="cs-CZ" dirty="0">
              <a:latin typeface="+mn-lt"/>
              <a:cs typeface="+mn-cs"/>
            </a:endParaRPr>
          </a:p>
        </p:txBody>
      </p:sp>
      <p:cxnSp>
        <p:nvCxnSpPr>
          <p:cNvPr id="28" name="Přímá spojovací čára 27"/>
          <p:cNvCxnSpPr/>
          <p:nvPr/>
        </p:nvCxnSpPr>
        <p:spPr>
          <a:xfrm>
            <a:off x="539750" y="1916113"/>
            <a:ext cx="8064500"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29" name="Přímá spojovací čára 28"/>
          <p:cNvCxnSpPr/>
          <p:nvPr/>
        </p:nvCxnSpPr>
        <p:spPr>
          <a:xfrm>
            <a:off x="539750" y="2924175"/>
            <a:ext cx="8064500"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30" name="Přímá spojovací čára 29"/>
          <p:cNvCxnSpPr/>
          <p:nvPr/>
        </p:nvCxnSpPr>
        <p:spPr>
          <a:xfrm>
            <a:off x="539750" y="3933825"/>
            <a:ext cx="8064500"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31" name="Přímá spojovací čára 30"/>
          <p:cNvCxnSpPr/>
          <p:nvPr/>
        </p:nvCxnSpPr>
        <p:spPr>
          <a:xfrm>
            <a:off x="539750" y="4941888"/>
            <a:ext cx="8064500"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32" name="Přímá spojovací čára 31"/>
          <p:cNvCxnSpPr/>
          <p:nvPr/>
        </p:nvCxnSpPr>
        <p:spPr>
          <a:xfrm>
            <a:off x="539750" y="5949950"/>
            <a:ext cx="8064500" cy="0"/>
          </a:xfrm>
          <a:prstGeom prst="line">
            <a:avLst/>
          </a:prstGeom>
        </p:spPr>
        <p:style>
          <a:lnRef idx="3">
            <a:schemeClr val="accent1"/>
          </a:lnRef>
          <a:fillRef idx="0">
            <a:schemeClr val="accent1"/>
          </a:fillRef>
          <a:effectRef idx="2">
            <a:schemeClr val="accent1"/>
          </a:effectRef>
          <a:fontRef idx="minor">
            <a:schemeClr val="tx1"/>
          </a:fontRef>
        </p:style>
      </p:cxnSp>
      <p:cxnSp>
        <p:nvCxnSpPr>
          <p:cNvPr id="34" name="Přímá spojovací čára 33"/>
          <p:cNvCxnSpPr/>
          <p:nvPr/>
        </p:nvCxnSpPr>
        <p:spPr>
          <a:xfrm flipV="1">
            <a:off x="539750" y="908050"/>
            <a:ext cx="0" cy="4968875"/>
          </a:xfrm>
          <a:prstGeom prst="line">
            <a:avLst/>
          </a:prstGeom>
        </p:spPr>
        <p:style>
          <a:lnRef idx="3">
            <a:schemeClr val="accent1"/>
          </a:lnRef>
          <a:fillRef idx="0">
            <a:schemeClr val="accent1"/>
          </a:fillRef>
          <a:effectRef idx="2">
            <a:schemeClr val="accent1"/>
          </a:effectRef>
          <a:fontRef idx="minor">
            <a:schemeClr val="tx1"/>
          </a:fontRef>
        </p:style>
      </p:cxnSp>
      <p:cxnSp>
        <p:nvCxnSpPr>
          <p:cNvPr id="35" name="Přímá spojovací čára 34"/>
          <p:cNvCxnSpPr/>
          <p:nvPr/>
        </p:nvCxnSpPr>
        <p:spPr>
          <a:xfrm>
            <a:off x="539750" y="908050"/>
            <a:ext cx="8064500" cy="0"/>
          </a:xfrm>
          <a:prstGeom prst="line">
            <a:avLst/>
          </a:prstGeom>
        </p:spPr>
        <p:style>
          <a:lnRef idx="3">
            <a:schemeClr val="accent1"/>
          </a:lnRef>
          <a:fillRef idx="0">
            <a:schemeClr val="accent1"/>
          </a:fillRef>
          <a:effectRef idx="2">
            <a:schemeClr val="accent1"/>
          </a:effectRef>
          <a:fontRef idx="minor">
            <a:schemeClr val="tx1"/>
          </a:fontRef>
        </p:style>
      </p:cxnSp>
      <p:cxnSp>
        <p:nvCxnSpPr>
          <p:cNvPr id="36" name="Přímá spojovací čára 35"/>
          <p:cNvCxnSpPr/>
          <p:nvPr/>
        </p:nvCxnSpPr>
        <p:spPr>
          <a:xfrm flipV="1">
            <a:off x="8604250" y="981075"/>
            <a:ext cx="0" cy="4968875"/>
          </a:xfrm>
          <a:prstGeom prst="line">
            <a:avLst/>
          </a:prstGeom>
        </p:spPr>
        <p:style>
          <a:lnRef idx="3">
            <a:schemeClr val="accent1"/>
          </a:lnRef>
          <a:fillRef idx="0">
            <a:schemeClr val="accent1"/>
          </a:fillRef>
          <a:effectRef idx="2">
            <a:schemeClr val="accent1"/>
          </a:effectRef>
          <a:fontRef idx="minor">
            <a:schemeClr val="tx1"/>
          </a:fontRef>
        </p:style>
      </p:cxnSp>
      <p:cxnSp>
        <p:nvCxnSpPr>
          <p:cNvPr id="37" name="Přímá spojovací čára 36"/>
          <p:cNvCxnSpPr/>
          <p:nvPr/>
        </p:nvCxnSpPr>
        <p:spPr>
          <a:xfrm flipV="1">
            <a:off x="4572000" y="908050"/>
            <a:ext cx="0" cy="4968875"/>
          </a:xfrm>
          <a:prstGeom prst="line">
            <a:avLst/>
          </a:prstGeom>
        </p:spPr>
        <p:style>
          <a:lnRef idx="3">
            <a:schemeClr val="accent1"/>
          </a:lnRef>
          <a:fillRef idx="0">
            <a:schemeClr val="accent1"/>
          </a:fillRef>
          <a:effectRef idx="2">
            <a:schemeClr val="accent1"/>
          </a:effectRef>
          <a:fontRef idx="minor">
            <a:schemeClr val="tx1"/>
          </a:fontRef>
        </p:style>
      </p:cxnSp>
      <p:cxnSp>
        <p:nvCxnSpPr>
          <p:cNvPr id="38" name="Přímá spojovací čára 37"/>
          <p:cNvCxnSpPr/>
          <p:nvPr/>
        </p:nvCxnSpPr>
        <p:spPr>
          <a:xfrm flipV="1">
            <a:off x="2555875" y="908050"/>
            <a:ext cx="0" cy="4968875"/>
          </a:xfrm>
          <a:prstGeom prst="line">
            <a:avLst/>
          </a:prstGeom>
        </p:spPr>
        <p:style>
          <a:lnRef idx="3">
            <a:schemeClr val="accent1"/>
          </a:lnRef>
          <a:fillRef idx="0">
            <a:schemeClr val="accent1"/>
          </a:fillRef>
          <a:effectRef idx="2">
            <a:schemeClr val="accent1"/>
          </a:effectRef>
          <a:fontRef idx="minor">
            <a:schemeClr val="tx1"/>
          </a:fontRef>
        </p:style>
      </p:cxnSp>
      <p:cxnSp>
        <p:nvCxnSpPr>
          <p:cNvPr id="39" name="Přímá spojovací čára 38"/>
          <p:cNvCxnSpPr/>
          <p:nvPr/>
        </p:nvCxnSpPr>
        <p:spPr>
          <a:xfrm flipV="1">
            <a:off x="6588125" y="908050"/>
            <a:ext cx="0" cy="4968875"/>
          </a:xfrm>
          <a:prstGeom prst="line">
            <a:avLst/>
          </a:prstGeom>
        </p:spPr>
        <p:style>
          <a:lnRef idx="3">
            <a:schemeClr val="accent1"/>
          </a:lnRef>
          <a:fillRef idx="0">
            <a:schemeClr val="accent1"/>
          </a:fillRef>
          <a:effectRef idx="2">
            <a:schemeClr val="accent1"/>
          </a:effectRef>
          <a:fontRef idx="minor">
            <a:schemeClr val="tx1"/>
          </a:fontRef>
        </p:style>
      </p:cxnSp>
      <p:sp>
        <p:nvSpPr>
          <p:cNvPr id="74" name="Obdélník 73"/>
          <p:cNvSpPr/>
          <p:nvPr/>
        </p:nvSpPr>
        <p:spPr>
          <a:xfrm>
            <a:off x="539750" y="908050"/>
            <a:ext cx="2016125" cy="1008063"/>
          </a:xfrm>
          <a:prstGeom prst="rect">
            <a:avLst/>
          </a:prstGeom>
          <a:ln>
            <a:solidFill>
              <a:srgbClr val="00B050"/>
            </a:solidFill>
          </a:ln>
        </p:spPr>
        <p:style>
          <a:lnRef idx="1">
            <a:schemeClr val="accent3"/>
          </a:lnRef>
          <a:fillRef idx="2">
            <a:schemeClr val="accent3"/>
          </a:fillRef>
          <a:effectRef idx="1">
            <a:schemeClr val="accent3"/>
          </a:effectRef>
          <a:fontRef idx="minor">
            <a:schemeClr val="dk1"/>
          </a:fontRef>
        </p:style>
        <p:txBody>
          <a:bodyPr anchor="ctr"/>
          <a:lstStyle/>
          <a:p>
            <a:pPr algn="ctr" fontAlgn="auto">
              <a:spcBef>
                <a:spcPts val="0"/>
              </a:spcBef>
              <a:spcAft>
                <a:spcPts val="0"/>
              </a:spcAft>
              <a:defRPr/>
            </a:pPr>
            <a:endParaRPr lang="cs-CZ"/>
          </a:p>
        </p:txBody>
      </p:sp>
      <p:sp>
        <p:nvSpPr>
          <p:cNvPr id="75" name="Obdélník 74"/>
          <p:cNvSpPr/>
          <p:nvPr/>
        </p:nvSpPr>
        <p:spPr>
          <a:xfrm>
            <a:off x="539750" y="1916113"/>
            <a:ext cx="2016125" cy="1008062"/>
          </a:xfrm>
          <a:prstGeom prst="rect">
            <a:avLst/>
          </a:prstGeom>
          <a:ln>
            <a:solidFill>
              <a:srgbClr val="00B050"/>
            </a:solidFill>
          </a:ln>
        </p:spPr>
        <p:style>
          <a:lnRef idx="1">
            <a:schemeClr val="accent3"/>
          </a:lnRef>
          <a:fillRef idx="2">
            <a:schemeClr val="accent3"/>
          </a:fillRef>
          <a:effectRef idx="1">
            <a:schemeClr val="accent3"/>
          </a:effectRef>
          <a:fontRef idx="minor">
            <a:schemeClr val="dk1"/>
          </a:fontRef>
        </p:style>
        <p:txBody>
          <a:bodyPr anchor="ctr"/>
          <a:lstStyle/>
          <a:p>
            <a:pPr algn="ctr" fontAlgn="auto">
              <a:spcBef>
                <a:spcPts val="0"/>
              </a:spcBef>
              <a:spcAft>
                <a:spcPts val="0"/>
              </a:spcAft>
              <a:defRPr/>
            </a:pPr>
            <a:endParaRPr lang="cs-CZ"/>
          </a:p>
        </p:txBody>
      </p:sp>
      <p:sp>
        <p:nvSpPr>
          <p:cNvPr id="76" name="Obdélník 75"/>
          <p:cNvSpPr/>
          <p:nvPr/>
        </p:nvSpPr>
        <p:spPr>
          <a:xfrm>
            <a:off x="539750" y="2924175"/>
            <a:ext cx="2016125" cy="1009650"/>
          </a:xfrm>
          <a:prstGeom prst="rect">
            <a:avLst/>
          </a:prstGeom>
          <a:ln>
            <a:solidFill>
              <a:srgbClr val="00B050"/>
            </a:solidFill>
          </a:ln>
        </p:spPr>
        <p:style>
          <a:lnRef idx="1">
            <a:schemeClr val="accent3"/>
          </a:lnRef>
          <a:fillRef idx="2">
            <a:schemeClr val="accent3"/>
          </a:fillRef>
          <a:effectRef idx="1">
            <a:schemeClr val="accent3"/>
          </a:effectRef>
          <a:fontRef idx="minor">
            <a:schemeClr val="dk1"/>
          </a:fontRef>
        </p:style>
        <p:txBody>
          <a:bodyPr anchor="ctr"/>
          <a:lstStyle/>
          <a:p>
            <a:pPr algn="ctr" fontAlgn="auto">
              <a:spcBef>
                <a:spcPts val="0"/>
              </a:spcBef>
              <a:spcAft>
                <a:spcPts val="0"/>
              </a:spcAft>
              <a:defRPr/>
            </a:pPr>
            <a:endParaRPr lang="cs-CZ"/>
          </a:p>
        </p:txBody>
      </p:sp>
      <p:sp>
        <p:nvSpPr>
          <p:cNvPr id="77" name="Obdélník 76"/>
          <p:cNvSpPr/>
          <p:nvPr/>
        </p:nvSpPr>
        <p:spPr>
          <a:xfrm>
            <a:off x="539750" y="3933825"/>
            <a:ext cx="2016125" cy="1008063"/>
          </a:xfrm>
          <a:prstGeom prst="rect">
            <a:avLst/>
          </a:prstGeom>
          <a:ln>
            <a:solidFill>
              <a:srgbClr val="00B050"/>
            </a:solidFill>
          </a:ln>
        </p:spPr>
        <p:style>
          <a:lnRef idx="1">
            <a:schemeClr val="accent3"/>
          </a:lnRef>
          <a:fillRef idx="2">
            <a:schemeClr val="accent3"/>
          </a:fillRef>
          <a:effectRef idx="1">
            <a:schemeClr val="accent3"/>
          </a:effectRef>
          <a:fontRef idx="minor">
            <a:schemeClr val="dk1"/>
          </a:fontRef>
        </p:style>
        <p:txBody>
          <a:bodyPr anchor="ctr"/>
          <a:lstStyle/>
          <a:p>
            <a:pPr algn="ctr" fontAlgn="auto">
              <a:spcBef>
                <a:spcPts val="0"/>
              </a:spcBef>
              <a:spcAft>
                <a:spcPts val="0"/>
              </a:spcAft>
              <a:defRPr/>
            </a:pPr>
            <a:endParaRPr lang="cs-CZ"/>
          </a:p>
        </p:txBody>
      </p:sp>
      <p:sp>
        <p:nvSpPr>
          <p:cNvPr id="78" name="Obdélník 77"/>
          <p:cNvSpPr/>
          <p:nvPr/>
        </p:nvSpPr>
        <p:spPr>
          <a:xfrm>
            <a:off x="539750" y="4941888"/>
            <a:ext cx="2016125" cy="1008062"/>
          </a:xfrm>
          <a:prstGeom prst="rect">
            <a:avLst/>
          </a:prstGeom>
          <a:ln>
            <a:solidFill>
              <a:srgbClr val="00B050"/>
            </a:solidFill>
          </a:ln>
        </p:spPr>
        <p:style>
          <a:lnRef idx="1">
            <a:schemeClr val="accent3"/>
          </a:lnRef>
          <a:fillRef idx="2">
            <a:schemeClr val="accent3"/>
          </a:fillRef>
          <a:effectRef idx="1">
            <a:schemeClr val="accent3"/>
          </a:effectRef>
          <a:fontRef idx="minor">
            <a:schemeClr val="dk1"/>
          </a:fontRef>
        </p:style>
        <p:txBody>
          <a:bodyPr anchor="ctr"/>
          <a:lstStyle/>
          <a:p>
            <a:pPr algn="ctr" fontAlgn="auto">
              <a:spcBef>
                <a:spcPts val="0"/>
              </a:spcBef>
              <a:spcAft>
                <a:spcPts val="0"/>
              </a:spcAft>
              <a:defRPr/>
            </a:pPr>
            <a:endParaRPr lang="cs-CZ"/>
          </a:p>
        </p:txBody>
      </p:sp>
      <p:sp>
        <p:nvSpPr>
          <p:cNvPr id="80" name="Obdélník 79"/>
          <p:cNvSpPr/>
          <p:nvPr/>
        </p:nvSpPr>
        <p:spPr>
          <a:xfrm>
            <a:off x="2555875" y="908050"/>
            <a:ext cx="2016125" cy="1008063"/>
          </a:xfrm>
          <a:prstGeom prst="rect">
            <a:avLst/>
          </a:prstGeom>
          <a:ln>
            <a:solidFill>
              <a:srgbClr val="7030A0"/>
            </a:solidFill>
          </a:ln>
        </p:spPr>
        <p:style>
          <a:lnRef idx="1">
            <a:schemeClr val="accent4"/>
          </a:lnRef>
          <a:fillRef idx="2">
            <a:schemeClr val="accent4"/>
          </a:fillRef>
          <a:effectRef idx="1">
            <a:schemeClr val="accent4"/>
          </a:effectRef>
          <a:fontRef idx="minor">
            <a:schemeClr val="dk1"/>
          </a:fontRef>
        </p:style>
        <p:txBody>
          <a:bodyPr anchor="ctr"/>
          <a:lstStyle/>
          <a:p>
            <a:pPr algn="ctr" fontAlgn="auto">
              <a:spcBef>
                <a:spcPts val="0"/>
              </a:spcBef>
              <a:spcAft>
                <a:spcPts val="0"/>
              </a:spcAft>
              <a:defRPr/>
            </a:pPr>
            <a:endParaRPr lang="cs-CZ"/>
          </a:p>
        </p:txBody>
      </p:sp>
      <p:sp>
        <p:nvSpPr>
          <p:cNvPr id="88" name="Obdélník 87"/>
          <p:cNvSpPr/>
          <p:nvPr/>
        </p:nvSpPr>
        <p:spPr>
          <a:xfrm>
            <a:off x="4572000" y="908050"/>
            <a:ext cx="2016125" cy="1008063"/>
          </a:xfrm>
          <a:prstGeom prst="rect">
            <a:avLst/>
          </a:prstGeom>
          <a:ln>
            <a:solidFill>
              <a:srgbClr val="C00000"/>
            </a:solidFill>
          </a:ln>
        </p:spPr>
        <p:style>
          <a:lnRef idx="1">
            <a:schemeClr val="accent2"/>
          </a:lnRef>
          <a:fillRef idx="2">
            <a:schemeClr val="accent2"/>
          </a:fillRef>
          <a:effectRef idx="1">
            <a:schemeClr val="accent2"/>
          </a:effectRef>
          <a:fontRef idx="minor">
            <a:schemeClr val="dk1"/>
          </a:fontRef>
        </p:style>
        <p:txBody>
          <a:bodyPr anchor="ctr"/>
          <a:lstStyle/>
          <a:p>
            <a:pPr algn="ctr" fontAlgn="auto">
              <a:spcBef>
                <a:spcPts val="0"/>
              </a:spcBef>
              <a:spcAft>
                <a:spcPts val="0"/>
              </a:spcAft>
              <a:defRPr/>
            </a:pPr>
            <a:endParaRPr lang="cs-CZ"/>
          </a:p>
        </p:txBody>
      </p:sp>
      <p:sp>
        <p:nvSpPr>
          <p:cNvPr id="94" name="Obdélník 93"/>
          <p:cNvSpPr/>
          <p:nvPr/>
        </p:nvSpPr>
        <p:spPr>
          <a:xfrm>
            <a:off x="6588125" y="908050"/>
            <a:ext cx="2016125" cy="1008063"/>
          </a:xfrm>
          <a:prstGeom prst="rect">
            <a:avLst/>
          </a:prstGeom>
          <a:ln>
            <a:solidFill>
              <a:srgbClr val="00B0F0"/>
            </a:solidFill>
          </a:ln>
        </p:spPr>
        <p:style>
          <a:lnRef idx="1">
            <a:schemeClr val="accent5"/>
          </a:lnRef>
          <a:fillRef idx="2">
            <a:schemeClr val="accent5"/>
          </a:fillRef>
          <a:effectRef idx="1">
            <a:schemeClr val="accent5"/>
          </a:effectRef>
          <a:fontRef idx="minor">
            <a:schemeClr val="dk1"/>
          </a:fontRef>
        </p:style>
        <p:txBody>
          <a:bodyPr anchor="ctr"/>
          <a:lstStyle/>
          <a:p>
            <a:pPr algn="ctr" fontAlgn="auto">
              <a:spcBef>
                <a:spcPts val="0"/>
              </a:spcBef>
              <a:spcAft>
                <a:spcPts val="0"/>
              </a:spcAft>
              <a:defRPr/>
            </a:pPr>
            <a:endParaRPr lang="cs-CZ"/>
          </a:p>
        </p:txBody>
      </p:sp>
      <p:sp>
        <p:nvSpPr>
          <p:cNvPr id="99" name="Obdélník 98"/>
          <p:cNvSpPr/>
          <p:nvPr/>
        </p:nvSpPr>
        <p:spPr>
          <a:xfrm>
            <a:off x="2555875" y="1916113"/>
            <a:ext cx="2016125" cy="1008062"/>
          </a:xfrm>
          <a:prstGeom prst="rect">
            <a:avLst/>
          </a:prstGeom>
          <a:ln>
            <a:solidFill>
              <a:srgbClr val="7030A0"/>
            </a:solidFill>
          </a:ln>
        </p:spPr>
        <p:style>
          <a:lnRef idx="1">
            <a:schemeClr val="accent4"/>
          </a:lnRef>
          <a:fillRef idx="2">
            <a:schemeClr val="accent4"/>
          </a:fillRef>
          <a:effectRef idx="1">
            <a:schemeClr val="accent4"/>
          </a:effectRef>
          <a:fontRef idx="minor">
            <a:schemeClr val="dk1"/>
          </a:fontRef>
        </p:style>
        <p:txBody>
          <a:bodyPr anchor="ctr"/>
          <a:lstStyle/>
          <a:p>
            <a:pPr algn="ctr" fontAlgn="auto">
              <a:spcBef>
                <a:spcPts val="0"/>
              </a:spcBef>
              <a:spcAft>
                <a:spcPts val="0"/>
              </a:spcAft>
              <a:defRPr/>
            </a:pPr>
            <a:endParaRPr lang="cs-CZ"/>
          </a:p>
        </p:txBody>
      </p:sp>
      <p:sp>
        <p:nvSpPr>
          <p:cNvPr id="100" name="Obdélník 99"/>
          <p:cNvSpPr/>
          <p:nvPr/>
        </p:nvSpPr>
        <p:spPr>
          <a:xfrm>
            <a:off x="2555875" y="2924175"/>
            <a:ext cx="2016125" cy="1009650"/>
          </a:xfrm>
          <a:prstGeom prst="rect">
            <a:avLst/>
          </a:prstGeom>
          <a:ln>
            <a:solidFill>
              <a:srgbClr val="7030A0"/>
            </a:solidFill>
          </a:ln>
        </p:spPr>
        <p:style>
          <a:lnRef idx="1">
            <a:schemeClr val="accent4"/>
          </a:lnRef>
          <a:fillRef idx="2">
            <a:schemeClr val="accent4"/>
          </a:fillRef>
          <a:effectRef idx="1">
            <a:schemeClr val="accent4"/>
          </a:effectRef>
          <a:fontRef idx="minor">
            <a:schemeClr val="dk1"/>
          </a:fontRef>
        </p:style>
        <p:txBody>
          <a:bodyPr anchor="ctr"/>
          <a:lstStyle/>
          <a:p>
            <a:pPr algn="ctr" fontAlgn="auto">
              <a:spcBef>
                <a:spcPts val="0"/>
              </a:spcBef>
              <a:spcAft>
                <a:spcPts val="0"/>
              </a:spcAft>
              <a:defRPr/>
            </a:pPr>
            <a:endParaRPr lang="cs-CZ"/>
          </a:p>
        </p:txBody>
      </p:sp>
      <p:sp>
        <p:nvSpPr>
          <p:cNvPr id="101" name="Obdélník 100"/>
          <p:cNvSpPr/>
          <p:nvPr/>
        </p:nvSpPr>
        <p:spPr>
          <a:xfrm>
            <a:off x="2555875" y="3933825"/>
            <a:ext cx="2016125" cy="1008063"/>
          </a:xfrm>
          <a:prstGeom prst="rect">
            <a:avLst/>
          </a:prstGeom>
          <a:ln>
            <a:solidFill>
              <a:srgbClr val="7030A0"/>
            </a:solidFill>
          </a:ln>
        </p:spPr>
        <p:style>
          <a:lnRef idx="1">
            <a:schemeClr val="accent4"/>
          </a:lnRef>
          <a:fillRef idx="2">
            <a:schemeClr val="accent4"/>
          </a:fillRef>
          <a:effectRef idx="1">
            <a:schemeClr val="accent4"/>
          </a:effectRef>
          <a:fontRef idx="minor">
            <a:schemeClr val="dk1"/>
          </a:fontRef>
        </p:style>
        <p:txBody>
          <a:bodyPr anchor="ctr"/>
          <a:lstStyle/>
          <a:p>
            <a:pPr algn="ctr" fontAlgn="auto">
              <a:spcBef>
                <a:spcPts val="0"/>
              </a:spcBef>
              <a:spcAft>
                <a:spcPts val="0"/>
              </a:spcAft>
              <a:defRPr/>
            </a:pPr>
            <a:endParaRPr lang="cs-CZ"/>
          </a:p>
        </p:txBody>
      </p:sp>
      <p:sp>
        <p:nvSpPr>
          <p:cNvPr id="102" name="Obdélník 101"/>
          <p:cNvSpPr/>
          <p:nvPr/>
        </p:nvSpPr>
        <p:spPr>
          <a:xfrm>
            <a:off x="2555875" y="4941888"/>
            <a:ext cx="2016125" cy="1008062"/>
          </a:xfrm>
          <a:prstGeom prst="rect">
            <a:avLst/>
          </a:prstGeom>
          <a:ln>
            <a:solidFill>
              <a:srgbClr val="7030A0"/>
            </a:solidFill>
          </a:ln>
        </p:spPr>
        <p:style>
          <a:lnRef idx="1">
            <a:schemeClr val="accent4"/>
          </a:lnRef>
          <a:fillRef idx="2">
            <a:schemeClr val="accent4"/>
          </a:fillRef>
          <a:effectRef idx="1">
            <a:schemeClr val="accent4"/>
          </a:effectRef>
          <a:fontRef idx="minor">
            <a:schemeClr val="dk1"/>
          </a:fontRef>
        </p:style>
        <p:txBody>
          <a:bodyPr anchor="ctr"/>
          <a:lstStyle/>
          <a:p>
            <a:pPr algn="ctr" fontAlgn="auto">
              <a:spcBef>
                <a:spcPts val="0"/>
              </a:spcBef>
              <a:spcAft>
                <a:spcPts val="0"/>
              </a:spcAft>
              <a:defRPr/>
            </a:pPr>
            <a:endParaRPr lang="cs-CZ"/>
          </a:p>
        </p:txBody>
      </p:sp>
      <p:sp>
        <p:nvSpPr>
          <p:cNvPr id="103" name="Obdélník 102"/>
          <p:cNvSpPr/>
          <p:nvPr/>
        </p:nvSpPr>
        <p:spPr>
          <a:xfrm>
            <a:off x="4572000" y="1916113"/>
            <a:ext cx="2016125" cy="1008062"/>
          </a:xfrm>
          <a:prstGeom prst="rect">
            <a:avLst/>
          </a:prstGeom>
          <a:ln>
            <a:solidFill>
              <a:srgbClr val="C00000"/>
            </a:solidFill>
          </a:ln>
        </p:spPr>
        <p:style>
          <a:lnRef idx="1">
            <a:schemeClr val="accent2"/>
          </a:lnRef>
          <a:fillRef idx="2">
            <a:schemeClr val="accent2"/>
          </a:fillRef>
          <a:effectRef idx="1">
            <a:schemeClr val="accent2"/>
          </a:effectRef>
          <a:fontRef idx="minor">
            <a:schemeClr val="dk1"/>
          </a:fontRef>
        </p:style>
        <p:txBody>
          <a:bodyPr anchor="ctr"/>
          <a:lstStyle/>
          <a:p>
            <a:pPr algn="ctr" fontAlgn="auto">
              <a:spcBef>
                <a:spcPts val="0"/>
              </a:spcBef>
              <a:spcAft>
                <a:spcPts val="0"/>
              </a:spcAft>
              <a:defRPr/>
            </a:pPr>
            <a:endParaRPr lang="cs-CZ"/>
          </a:p>
        </p:txBody>
      </p:sp>
      <p:sp>
        <p:nvSpPr>
          <p:cNvPr id="104" name="Obdélník 103"/>
          <p:cNvSpPr/>
          <p:nvPr/>
        </p:nvSpPr>
        <p:spPr>
          <a:xfrm>
            <a:off x="4572000" y="2924175"/>
            <a:ext cx="2016125" cy="1009650"/>
          </a:xfrm>
          <a:prstGeom prst="rect">
            <a:avLst/>
          </a:prstGeom>
          <a:ln>
            <a:solidFill>
              <a:srgbClr val="C00000"/>
            </a:solidFill>
          </a:ln>
        </p:spPr>
        <p:style>
          <a:lnRef idx="1">
            <a:schemeClr val="accent2"/>
          </a:lnRef>
          <a:fillRef idx="2">
            <a:schemeClr val="accent2"/>
          </a:fillRef>
          <a:effectRef idx="1">
            <a:schemeClr val="accent2"/>
          </a:effectRef>
          <a:fontRef idx="minor">
            <a:schemeClr val="dk1"/>
          </a:fontRef>
        </p:style>
        <p:txBody>
          <a:bodyPr anchor="ctr"/>
          <a:lstStyle/>
          <a:p>
            <a:pPr algn="ctr" fontAlgn="auto">
              <a:spcBef>
                <a:spcPts val="0"/>
              </a:spcBef>
              <a:spcAft>
                <a:spcPts val="0"/>
              </a:spcAft>
              <a:defRPr/>
            </a:pPr>
            <a:endParaRPr lang="cs-CZ"/>
          </a:p>
        </p:txBody>
      </p:sp>
      <p:sp>
        <p:nvSpPr>
          <p:cNvPr id="105" name="Obdélník 104"/>
          <p:cNvSpPr/>
          <p:nvPr/>
        </p:nvSpPr>
        <p:spPr>
          <a:xfrm>
            <a:off x="4572000" y="3933825"/>
            <a:ext cx="2016125" cy="1008063"/>
          </a:xfrm>
          <a:prstGeom prst="rect">
            <a:avLst/>
          </a:prstGeom>
          <a:ln>
            <a:solidFill>
              <a:srgbClr val="C00000"/>
            </a:solidFill>
          </a:ln>
        </p:spPr>
        <p:style>
          <a:lnRef idx="1">
            <a:schemeClr val="accent2"/>
          </a:lnRef>
          <a:fillRef idx="2">
            <a:schemeClr val="accent2"/>
          </a:fillRef>
          <a:effectRef idx="1">
            <a:schemeClr val="accent2"/>
          </a:effectRef>
          <a:fontRef idx="minor">
            <a:schemeClr val="dk1"/>
          </a:fontRef>
        </p:style>
        <p:txBody>
          <a:bodyPr anchor="ctr"/>
          <a:lstStyle/>
          <a:p>
            <a:pPr algn="ctr" fontAlgn="auto">
              <a:spcBef>
                <a:spcPts val="0"/>
              </a:spcBef>
              <a:spcAft>
                <a:spcPts val="0"/>
              </a:spcAft>
              <a:defRPr/>
            </a:pPr>
            <a:endParaRPr lang="cs-CZ"/>
          </a:p>
        </p:txBody>
      </p:sp>
      <p:sp>
        <p:nvSpPr>
          <p:cNvPr id="106" name="Obdélník 105"/>
          <p:cNvSpPr/>
          <p:nvPr/>
        </p:nvSpPr>
        <p:spPr>
          <a:xfrm>
            <a:off x="4572000" y="4941888"/>
            <a:ext cx="2016125" cy="1008062"/>
          </a:xfrm>
          <a:prstGeom prst="rect">
            <a:avLst/>
          </a:prstGeom>
          <a:ln>
            <a:solidFill>
              <a:srgbClr val="C00000"/>
            </a:solidFill>
          </a:ln>
        </p:spPr>
        <p:style>
          <a:lnRef idx="1">
            <a:schemeClr val="accent2"/>
          </a:lnRef>
          <a:fillRef idx="2">
            <a:schemeClr val="accent2"/>
          </a:fillRef>
          <a:effectRef idx="1">
            <a:schemeClr val="accent2"/>
          </a:effectRef>
          <a:fontRef idx="minor">
            <a:schemeClr val="dk1"/>
          </a:fontRef>
        </p:style>
        <p:txBody>
          <a:bodyPr anchor="ctr"/>
          <a:lstStyle/>
          <a:p>
            <a:pPr algn="ctr" fontAlgn="auto">
              <a:spcBef>
                <a:spcPts val="0"/>
              </a:spcBef>
              <a:spcAft>
                <a:spcPts val="0"/>
              </a:spcAft>
              <a:defRPr/>
            </a:pPr>
            <a:endParaRPr lang="cs-CZ"/>
          </a:p>
        </p:txBody>
      </p:sp>
      <p:sp>
        <p:nvSpPr>
          <p:cNvPr id="107" name="Obdélník 106"/>
          <p:cNvSpPr/>
          <p:nvPr/>
        </p:nvSpPr>
        <p:spPr>
          <a:xfrm>
            <a:off x="6588125" y="1916113"/>
            <a:ext cx="2016125" cy="1008062"/>
          </a:xfrm>
          <a:prstGeom prst="rect">
            <a:avLst/>
          </a:prstGeom>
          <a:ln>
            <a:solidFill>
              <a:srgbClr val="00B0F0"/>
            </a:solidFill>
          </a:ln>
        </p:spPr>
        <p:style>
          <a:lnRef idx="1">
            <a:schemeClr val="accent5"/>
          </a:lnRef>
          <a:fillRef idx="2">
            <a:schemeClr val="accent5"/>
          </a:fillRef>
          <a:effectRef idx="1">
            <a:schemeClr val="accent5"/>
          </a:effectRef>
          <a:fontRef idx="minor">
            <a:schemeClr val="dk1"/>
          </a:fontRef>
        </p:style>
        <p:txBody>
          <a:bodyPr anchor="ctr"/>
          <a:lstStyle/>
          <a:p>
            <a:pPr algn="ctr" fontAlgn="auto">
              <a:spcBef>
                <a:spcPts val="0"/>
              </a:spcBef>
              <a:spcAft>
                <a:spcPts val="0"/>
              </a:spcAft>
              <a:defRPr/>
            </a:pPr>
            <a:endParaRPr lang="cs-CZ"/>
          </a:p>
        </p:txBody>
      </p:sp>
      <p:sp>
        <p:nvSpPr>
          <p:cNvPr id="108" name="Obdélník 107"/>
          <p:cNvSpPr/>
          <p:nvPr/>
        </p:nvSpPr>
        <p:spPr>
          <a:xfrm>
            <a:off x="6588125" y="2924175"/>
            <a:ext cx="2016125" cy="1009650"/>
          </a:xfrm>
          <a:prstGeom prst="rect">
            <a:avLst/>
          </a:prstGeom>
          <a:ln>
            <a:solidFill>
              <a:srgbClr val="00B0F0"/>
            </a:solidFill>
          </a:ln>
        </p:spPr>
        <p:style>
          <a:lnRef idx="1">
            <a:schemeClr val="accent5"/>
          </a:lnRef>
          <a:fillRef idx="2">
            <a:schemeClr val="accent5"/>
          </a:fillRef>
          <a:effectRef idx="1">
            <a:schemeClr val="accent5"/>
          </a:effectRef>
          <a:fontRef idx="minor">
            <a:schemeClr val="dk1"/>
          </a:fontRef>
        </p:style>
        <p:txBody>
          <a:bodyPr anchor="ctr"/>
          <a:lstStyle/>
          <a:p>
            <a:pPr algn="ctr" fontAlgn="auto">
              <a:spcBef>
                <a:spcPts val="0"/>
              </a:spcBef>
              <a:spcAft>
                <a:spcPts val="0"/>
              </a:spcAft>
              <a:defRPr/>
            </a:pPr>
            <a:endParaRPr lang="cs-CZ"/>
          </a:p>
        </p:txBody>
      </p:sp>
      <p:sp>
        <p:nvSpPr>
          <p:cNvPr id="109" name="Obdélník 108"/>
          <p:cNvSpPr/>
          <p:nvPr/>
        </p:nvSpPr>
        <p:spPr>
          <a:xfrm>
            <a:off x="6588125" y="3933825"/>
            <a:ext cx="2016125" cy="1008063"/>
          </a:xfrm>
          <a:prstGeom prst="rect">
            <a:avLst/>
          </a:prstGeom>
          <a:ln>
            <a:solidFill>
              <a:srgbClr val="00B0F0"/>
            </a:solidFill>
          </a:ln>
        </p:spPr>
        <p:style>
          <a:lnRef idx="1">
            <a:schemeClr val="accent5"/>
          </a:lnRef>
          <a:fillRef idx="2">
            <a:schemeClr val="accent5"/>
          </a:fillRef>
          <a:effectRef idx="1">
            <a:schemeClr val="accent5"/>
          </a:effectRef>
          <a:fontRef idx="minor">
            <a:schemeClr val="dk1"/>
          </a:fontRef>
        </p:style>
        <p:txBody>
          <a:bodyPr anchor="ctr"/>
          <a:lstStyle/>
          <a:p>
            <a:pPr algn="ctr" fontAlgn="auto">
              <a:spcBef>
                <a:spcPts val="0"/>
              </a:spcBef>
              <a:spcAft>
                <a:spcPts val="0"/>
              </a:spcAft>
              <a:defRPr/>
            </a:pPr>
            <a:endParaRPr lang="cs-CZ"/>
          </a:p>
        </p:txBody>
      </p:sp>
      <p:sp>
        <p:nvSpPr>
          <p:cNvPr id="110" name="Obdélník 109"/>
          <p:cNvSpPr/>
          <p:nvPr/>
        </p:nvSpPr>
        <p:spPr>
          <a:xfrm>
            <a:off x="6588125" y="4941888"/>
            <a:ext cx="2016125" cy="1008062"/>
          </a:xfrm>
          <a:prstGeom prst="rect">
            <a:avLst/>
          </a:prstGeom>
          <a:ln>
            <a:solidFill>
              <a:srgbClr val="00B0F0"/>
            </a:solidFill>
          </a:ln>
        </p:spPr>
        <p:style>
          <a:lnRef idx="1">
            <a:schemeClr val="accent5"/>
          </a:lnRef>
          <a:fillRef idx="2">
            <a:schemeClr val="accent5"/>
          </a:fillRef>
          <a:effectRef idx="1">
            <a:schemeClr val="accent5"/>
          </a:effectRef>
          <a:fontRef idx="minor">
            <a:schemeClr val="dk1"/>
          </a:fontRef>
        </p:style>
        <p:txBody>
          <a:bodyPr anchor="ctr"/>
          <a:lstStyle/>
          <a:p>
            <a:pPr algn="ctr" fontAlgn="auto">
              <a:spcBef>
                <a:spcPts val="0"/>
              </a:spcBef>
              <a:spcAft>
                <a:spcPts val="0"/>
              </a:spcAft>
              <a:defRPr/>
            </a:pPr>
            <a:endParaRPr lang="cs-CZ"/>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nodeType="clickPar">
                      <p:stCondLst>
                        <p:cond delay="0"/>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74"/>
                                        </p:tgtEl>
                                        <p:attrNameLst>
                                          <p:attrName>style.visibility</p:attrName>
                                        </p:attrNameLst>
                                      </p:cBhvr>
                                      <p:to>
                                        <p:strVal val="visible"/>
                                      </p:to>
                                    </p:set>
                                    <p:animEffect transition="in" filter="dissolve">
                                      <p:cBhvr>
                                        <p:cTn id="7" dur="500"/>
                                        <p:tgtEl>
                                          <p:spTgt spid="74"/>
                                        </p:tgtEl>
                                      </p:cBhvr>
                                    </p:animEffect>
                                  </p:childTnLst>
                                </p:cTn>
                              </p:par>
                            </p:childTnLst>
                          </p:cTn>
                        </p:par>
                      </p:childTnLst>
                    </p:cTn>
                  </p:par>
                </p:childTnLst>
              </p:cTn>
              <p:nextCondLst>
                <p:cond evt="onClick" delay="0">
                  <p:tgtEl>
                    <p:spTgt spid="7"/>
                  </p:tgtEl>
                </p:cond>
              </p:nextCondLst>
            </p:seq>
            <p:seq concurrent="1" nextAc="seek">
              <p:cTn id="8" restart="whenNotActive" fill="hold" evtFilter="cancelBubble" nodeType="interactiveSeq">
                <p:stCondLst>
                  <p:cond evt="onClick" delay="0">
                    <p:tgtEl>
                      <p:spTgt spid="11"/>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75"/>
                                        </p:tgtEl>
                                        <p:attrNameLst>
                                          <p:attrName>style.visibility</p:attrName>
                                        </p:attrNameLst>
                                      </p:cBhvr>
                                      <p:to>
                                        <p:strVal val="visible"/>
                                      </p:to>
                                    </p:set>
                                    <p:animEffect transition="in" filter="dissolve">
                                      <p:cBhvr>
                                        <p:cTn id="13" dur="500"/>
                                        <p:tgtEl>
                                          <p:spTgt spid="75"/>
                                        </p:tgtEl>
                                      </p:cBhvr>
                                    </p:animEffect>
                                  </p:childTnLst>
                                </p:cTn>
                              </p:par>
                            </p:childTnLst>
                          </p:cTn>
                        </p:par>
                      </p:childTnLst>
                    </p:cTn>
                  </p:par>
                </p:childTnLst>
              </p:cTn>
              <p:nextCondLst>
                <p:cond evt="onClick" delay="0">
                  <p:tgtEl>
                    <p:spTgt spid="11"/>
                  </p:tgtEl>
                </p:cond>
              </p:nextCondLst>
            </p:seq>
            <p:seq concurrent="1" nextAc="seek">
              <p:cTn id="14" restart="whenNotActive" fill="hold" evtFilter="cancelBubble" nodeType="interactiveSeq">
                <p:stCondLst>
                  <p:cond evt="onClick" delay="0">
                    <p:tgtEl>
                      <p:spTgt spid="15"/>
                    </p:tgtEl>
                  </p:cond>
                </p:stCondLst>
                <p:endSync evt="end" delay="0">
                  <p:rtn val="all"/>
                </p:endSync>
                <p:childTnLst>
                  <p:par>
                    <p:cTn id="15" fill="hold" nodeType="clickPar">
                      <p:stCondLst>
                        <p:cond delay="0"/>
                      </p:stCondLst>
                      <p:childTnLst>
                        <p:par>
                          <p:cTn id="16" fill="hold" nodeType="withGroup">
                            <p:stCondLst>
                              <p:cond delay="0"/>
                            </p:stCondLst>
                            <p:childTnLst>
                              <p:par>
                                <p:cTn id="17" presetID="9" presetClass="entr" presetSubtype="0" fill="hold" grpId="0" nodeType="clickEffect">
                                  <p:stCondLst>
                                    <p:cond delay="0"/>
                                  </p:stCondLst>
                                  <p:childTnLst>
                                    <p:set>
                                      <p:cBhvr>
                                        <p:cTn id="18" dur="1" fill="hold">
                                          <p:stCondLst>
                                            <p:cond delay="0"/>
                                          </p:stCondLst>
                                        </p:cTn>
                                        <p:tgtEl>
                                          <p:spTgt spid="76"/>
                                        </p:tgtEl>
                                        <p:attrNameLst>
                                          <p:attrName>style.visibility</p:attrName>
                                        </p:attrNameLst>
                                      </p:cBhvr>
                                      <p:to>
                                        <p:strVal val="visible"/>
                                      </p:to>
                                    </p:set>
                                    <p:animEffect transition="in" filter="dissolve">
                                      <p:cBhvr>
                                        <p:cTn id="19" dur="500"/>
                                        <p:tgtEl>
                                          <p:spTgt spid="76"/>
                                        </p:tgtEl>
                                      </p:cBhvr>
                                    </p:animEffect>
                                  </p:childTnLst>
                                </p:cTn>
                              </p:par>
                            </p:childTnLst>
                          </p:cTn>
                        </p:par>
                      </p:childTnLst>
                    </p:cTn>
                  </p:par>
                </p:childTnLst>
              </p:cTn>
              <p:nextCondLst>
                <p:cond evt="onClick" delay="0">
                  <p:tgtEl>
                    <p:spTgt spid="15"/>
                  </p:tgtEl>
                </p:cond>
              </p:nextCondLst>
            </p:seq>
            <p:seq concurrent="1" nextAc="seek">
              <p:cTn id="20" restart="whenNotActive" fill="hold" evtFilter="cancelBubble" nodeType="interactiveSeq">
                <p:stCondLst>
                  <p:cond evt="onClick" delay="0">
                    <p:tgtEl>
                      <p:spTgt spid="19"/>
                    </p:tgtEl>
                  </p:cond>
                </p:stCondLst>
                <p:endSync evt="end" delay="0">
                  <p:rtn val="all"/>
                </p:endSync>
                <p:childTnLst>
                  <p:par>
                    <p:cTn id="21" fill="hold" nodeType="clickPar">
                      <p:stCondLst>
                        <p:cond delay="0"/>
                      </p:stCondLst>
                      <p:childTnLst>
                        <p:par>
                          <p:cTn id="22" fill="hold" nodeType="withGroup">
                            <p:stCondLst>
                              <p:cond delay="0"/>
                            </p:stCondLst>
                            <p:childTnLst>
                              <p:par>
                                <p:cTn id="23" presetID="9" presetClass="entr" presetSubtype="0" fill="hold" grpId="0" nodeType="clickEffect">
                                  <p:stCondLst>
                                    <p:cond delay="0"/>
                                  </p:stCondLst>
                                  <p:childTnLst>
                                    <p:set>
                                      <p:cBhvr>
                                        <p:cTn id="24" dur="1" fill="hold">
                                          <p:stCondLst>
                                            <p:cond delay="0"/>
                                          </p:stCondLst>
                                        </p:cTn>
                                        <p:tgtEl>
                                          <p:spTgt spid="77"/>
                                        </p:tgtEl>
                                        <p:attrNameLst>
                                          <p:attrName>style.visibility</p:attrName>
                                        </p:attrNameLst>
                                      </p:cBhvr>
                                      <p:to>
                                        <p:strVal val="visible"/>
                                      </p:to>
                                    </p:set>
                                    <p:animEffect transition="in" filter="dissolve">
                                      <p:cBhvr>
                                        <p:cTn id="25" dur="500"/>
                                        <p:tgtEl>
                                          <p:spTgt spid="77"/>
                                        </p:tgtEl>
                                      </p:cBhvr>
                                    </p:animEffect>
                                  </p:childTnLst>
                                </p:cTn>
                              </p:par>
                            </p:childTnLst>
                          </p:cTn>
                        </p:par>
                      </p:childTnLst>
                    </p:cTn>
                  </p:par>
                </p:childTnLst>
              </p:cTn>
              <p:nextCondLst>
                <p:cond evt="onClick" delay="0">
                  <p:tgtEl>
                    <p:spTgt spid="19"/>
                  </p:tgtEl>
                </p:cond>
              </p:nextCondLst>
            </p:seq>
            <p:seq concurrent="1" nextAc="seek">
              <p:cTn id="26" restart="whenNotActive" fill="hold" evtFilter="cancelBubble" nodeType="interactiveSeq">
                <p:stCondLst>
                  <p:cond evt="onClick" delay="0">
                    <p:tgtEl>
                      <p:spTgt spid="23"/>
                    </p:tgtEl>
                  </p:cond>
                </p:stCondLst>
                <p:endSync evt="end" delay="0">
                  <p:rtn val="all"/>
                </p:endSync>
                <p:childTnLst>
                  <p:par>
                    <p:cTn id="27" fill="hold" nodeType="clickPar">
                      <p:stCondLst>
                        <p:cond delay="0"/>
                      </p:stCondLst>
                      <p:childTnLst>
                        <p:par>
                          <p:cTn id="28" fill="hold" nodeType="withGroup">
                            <p:stCondLst>
                              <p:cond delay="0"/>
                            </p:stCondLst>
                            <p:childTnLst>
                              <p:par>
                                <p:cTn id="29" presetID="9" presetClass="entr" presetSubtype="0" fill="hold" grpId="0" nodeType="clickEffect">
                                  <p:stCondLst>
                                    <p:cond delay="0"/>
                                  </p:stCondLst>
                                  <p:childTnLst>
                                    <p:set>
                                      <p:cBhvr>
                                        <p:cTn id="30" dur="1" fill="hold">
                                          <p:stCondLst>
                                            <p:cond delay="0"/>
                                          </p:stCondLst>
                                        </p:cTn>
                                        <p:tgtEl>
                                          <p:spTgt spid="78"/>
                                        </p:tgtEl>
                                        <p:attrNameLst>
                                          <p:attrName>style.visibility</p:attrName>
                                        </p:attrNameLst>
                                      </p:cBhvr>
                                      <p:to>
                                        <p:strVal val="visible"/>
                                      </p:to>
                                    </p:set>
                                    <p:animEffect transition="in" filter="dissolve">
                                      <p:cBhvr>
                                        <p:cTn id="31" dur="500"/>
                                        <p:tgtEl>
                                          <p:spTgt spid="78"/>
                                        </p:tgtEl>
                                      </p:cBhvr>
                                    </p:animEffect>
                                  </p:childTnLst>
                                </p:cTn>
                              </p:par>
                            </p:childTnLst>
                          </p:cTn>
                        </p:par>
                      </p:childTnLst>
                    </p:cTn>
                  </p:par>
                </p:childTnLst>
              </p:cTn>
              <p:nextCondLst>
                <p:cond evt="onClick" delay="0">
                  <p:tgtEl>
                    <p:spTgt spid="23"/>
                  </p:tgtEl>
                </p:cond>
              </p:nextCondLst>
            </p:seq>
            <p:seq concurrent="1" nextAc="seek">
              <p:cTn id="32" restart="whenNotActive" fill="hold" evtFilter="cancelBubble" nodeType="interactiveSeq">
                <p:stCondLst>
                  <p:cond evt="onClick" delay="0">
                    <p:tgtEl>
                      <p:spTgt spid="8"/>
                    </p:tgtEl>
                  </p:cond>
                </p:stCondLst>
                <p:endSync evt="end" delay="0">
                  <p:rtn val="all"/>
                </p:endSync>
                <p:childTnLst>
                  <p:par>
                    <p:cTn id="33" fill="hold" nodeType="clickPar">
                      <p:stCondLst>
                        <p:cond delay="0"/>
                      </p:stCondLst>
                      <p:childTnLst>
                        <p:par>
                          <p:cTn id="34" fill="hold" nodeType="withGroup">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80"/>
                                        </p:tgtEl>
                                        <p:attrNameLst>
                                          <p:attrName>style.visibility</p:attrName>
                                        </p:attrNameLst>
                                      </p:cBhvr>
                                      <p:to>
                                        <p:strVal val="visible"/>
                                      </p:to>
                                    </p:set>
                                    <p:animEffect transition="in" filter="dissolve">
                                      <p:cBhvr>
                                        <p:cTn id="37" dur="500"/>
                                        <p:tgtEl>
                                          <p:spTgt spid="80"/>
                                        </p:tgtEl>
                                      </p:cBhvr>
                                    </p:animEffect>
                                  </p:childTnLst>
                                </p:cTn>
                              </p:par>
                            </p:childTnLst>
                          </p:cTn>
                        </p:par>
                      </p:childTnLst>
                    </p:cTn>
                  </p:par>
                </p:childTnLst>
              </p:cTn>
              <p:nextCondLst>
                <p:cond evt="onClick" delay="0">
                  <p:tgtEl>
                    <p:spTgt spid="8"/>
                  </p:tgtEl>
                </p:cond>
              </p:nextCondLst>
            </p:seq>
            <p:seq concurrent="1" nextAc="seek">
              <p:cTn id="38" restart="whenNotActive" fill="hold" evtFilter="cancelBubble" nodeType="interactiveSeq">
                <p:stCondLst>
                  <p:cond evt="onClick" delay="0">
                    <p:tgtEl>
                      <p:spTgt spid="12"/>
                    </p:tgtEl>
                  </p:cond>
                </p:stCondLst>
                <p:endSync evt="end" delay="0">
                  <p:rtn val="all"/>
                </p:endSync>
                <p:childTnLst>
                  <p:par>
                    <p:cTn id="39" fill="hold" nodeType="clickPar">
                      <p:stCondLst>
                        <p:cond delay="0"/>
                      </p:stCondLst>
                      <p:childTnLst>
                        <p:par>
                          <p:cTn id="40" fill="hold" nodeType="withGroup">
                            <p:stCondLst>
                              <p:cond delay="0"/>
                            </p:stCondLst>
                            <p:childTnLst>
                              <p:par>
                                <p:cTn id="41" presetID="9" presetClass="entr" presetSubtype="0" fill="hold" grpId="0" nodeType="clickEffect">
                                  <p:stCondLst>
                                    <p:cond delay="0"/>
                                  </p:stCondLst>
                                  <p:childTnLst>
                                    <p:set>
                                      <p:cBhvr>
                                        <p:cTn id="42" dur="1" fill="hold">
                                          <p:stCondLst>
                                            <p:cond delay="0"/>
                                          </p:stCondLst>
                                        </p:cTn>
                                        <p:tgtEl>
                                          <p:spTgt spid="99"/>
                                        </p:tgtEl>
                                        <p:attrNameLst>
                                          <p:attrName>style.visibility</p:attrName>
                                        </p:attrNameLst>
                                      </p:cBhvr>
                                      <p:to>
                                        <p:strVal val="visible"/>
                                      </p:to>
                                    </p:set>
                                    <p:animEffect transition="in" filter="dissolve">
                                      <p:cBhvr>
                                        <p:cTn id="43" dur="500"/>
                                        <p:tgtEl>
                                          <p:spTgt spid="99"/>
                                        </p:tgtEl>
                                      </p:cBhvr>
                                    </p:animEffect>
                                  </p:childTnLst>
                                </p:cTn>
                              </p:par>
                            </p:childTnLst>
                          </p:cTn>
                        </p:par>
                      </p:childTnLst>
                    </p:cTn>
                  </p:par>
                </p:childTnLst>
              </p:cTn>
              <p:nextCondLst>
                <p:cond evt="onClick" delay="0">
                  <p:tgtEl>
                    <p:spTgt spid="12"/>
                  </p:tgtEl>
                </p:cond>
              </p:nextCondLst>
            </p:seq>
            <p:seq concurrent="1" nextAc="seek">
              <p:cTn id="44" restart="whenNotActive" fill="hold" evtFilter="cancelBubble" nodeType="interactiveSeq">
                <p:stCondLst>
                  <p:cond evt="onClick" delay="0">
                    <p:tgtEl>
                      <p:spTgt spid="16"/>
                    </p:tgtEl>
                  </p:cond>
                </p:stCondLst>
                <p:endSync evt="end" delay="0">
                  <p:rtn val="all"/>
                </p:endSync>
                <p:childTnLst>
                  <p:par>
                    <p:cTn id="45" fill="hold" nodeType="clickPar">
                      <p:stCondLst>
                        <p:cond delay="0"/>
                      </p:stCondLst>
                      <p:childTnLst>
                        <p:par>
                          <p:cTn id="46" fill="hold" nodeType="withGroup">
                            <p:stCondLst>
                              <p:cond delay="0"/>
                            </p:stCondLst>
                            <p:childTnLst>
                              <p:par>
                                <p:cTn id="47" presetID="9" presetClass="entr" presetSubtype="0" fill="hold" grpId="0" nodeType="clickEffect">
                                  <p:stCondLst>
                                    <p:cond delay="0"/>
                                  </p:stCondLst>
                                  <p:childTnLst>
                                    <p:set>
                                      <p:cBhvr>
                                        <p:cTn id="48" dur="1" fill="hold">
                                          <p:stCondLst>
                                            <p:cond delay="0"/>
                                          </p:stCondLst>
                                        </p:cTn>
                                        <p:tgtEl>
                                          <p:spTgt spid="100"/>
                                        </p:tgtEl>
                                        <p:attrNameLst>
                                          <p:attrName>style.visibility</p:attrName>
                                        </p:attrNameLst>
                                      </p:cBhvr>
                                      <p:to>
                                        <p:strVal val="visible"/>
                                      </p:to>
                                    </p:set>
                                    <p:animEffect transition="in" filter="dissolve">
                                      <p:cBhvr>
                                        <p:cTn id="49" dur="500"/>
                                        <p:tgtEl>
                                          <p:spTgt spid="100"/>
                                        </p:tgtEl>
                                      </p:cBhvr>
                                    </p:animEffect>
                                  </p:childTnLst>
                                </p:cTn>
                              </p:par>
                            </p:childTnLst>
                          </p:cTn>
                        </p:par>
                      </p:childTnLst>
                    </p:cTn>
                  </p:par>
                </p:childTnLst>
              </p:cTn>
              <p:nextCondLst>
                <p:cond evt="onClick" delay="0">
                  <p:tgtEl>
                    <p:spTgt spid="16"/>
                  </p:tgtEl>
                </p:cond>
              </p:nextCondLst>
            </p:seq>
            <p:seq concurrent="1" nextAc="seek">
              <p:cTn id="50" restart="whenNotActive" fill="hold" evtFilter="cancelBubble" nodeType="interactiveSeq">
                <p:stCondLst>
                  <p:cond evt="onClick" delay="0">
                    <p:tgtEl>
                      <p:spTgt spid="20"/>
                    </p:tgtEl>
                  </p:cond>
                </p:stCondLst>
                <p:endSync evt="end" delay="0">
                  <p:rtn val="all"/>
                </p:endSync>
                <p:childTnLst>
                  <p:par>
                    <p:cTn id="51" fill="hold" nodeType="clickPar">
                      <p:stCondLst>
                        <p:cond delay="0"/>
                      </p:stCondLst>
                      <p:childTnLst>
                        <p:par>
                          <p:cTn id="52" fill="hold" nodeType="withGroup">
                            <p:stCondLst>
                              <p:cond delay="0"/>
                            </p:stCondLst>
                            <p:childTnLst>
                              <p:par>
                                <p:cTn id="53" presetID="9" presetClass="entr" presetSubtype="0" fill="hold" grpId="0" nodeType="clickEffect">
                                  <p:stCondLst>
                                    <p:cond delay="0"/>
                                  </p:stCondLst>
                                  <p:childTnLst>
                                    <p:set>
                                      <p:cBhvr>
                                        <p:cTn id="54" dur="1" fill="hold">
                                          <p:stCondLst>
                                            <p:cond delay="0"/>
                                          </p:stCondLst>
                                        </p:cTn>
                                        <p:tgtEl>
                                          <p:spTgt spid="101"/>
                                        </p:tgtEl>
                                        <p:attrNameLst>
                                          <p:attrName>style.visibility</p:attrName>
                                        </p:attrNameLst>
                                      </p:cBhvr>
                                      <p:to>
                                        <p:strVal val="visible"/>
                                      </p:to>
                                    </p:set>
                                    <p:animEffect transition="in" filter="dissolve">
                                      <p:cBhvr>
                                        <p:cTn id="55" dur="500"/>
                                        <p:tgtEl>
                                          <p:spTgt spid="101"/>
                                        </p:tgtEl>
                                      </p:cBhvr>
                                    </p:animEffect>
                                  </p:childTnLst>
                                </p:cTn>
                              </p:par>
                            </p:childTnLst>
                          </p:cTn>
                        </p:par>
                      </p:childTnLst>
                    </p:cTn>
                  </p:par>
                </p:childTnLst>
              </p:cTn>
              <p:nextCondLst>
                <p:cond evt="onClick" delay="0">
                  <p:tgtEl>
                    <p:spTgt spid="20"/>
                  </p:tgtEl>
                </p:cond>
              </p:nextCondLst>
            </p:seq>
            <p:seq concurrent="1" nextAc="seek">
              <p:cTn id="56" restart="whenNotActive" fill="hold" evtFilter="cancelBubble" nodeType="interactiveSeq">
                <p:stCondLst>
                  <p:cond evt="onClick" delay="0">
                    <p:tgtEl>
                      <p:spTgt spid="24"/>
                    </p:tgtEl>
                  </p:cond>
                </p:stCondLst>
                <p:endSync evt="end" delay="0">
                  <p:rtn val="all"/>
                </p:endSync>
                <p:childTnLst>
                  <p:par>
                    <p:cTn id="57" fill="hold" nodeType="clickPar">
                      <p:stCondLst>
                        <p:cond delay="0"/>
                      </p:stCondLst>
                      <p:childTnLst>
                        <p:par>
                          <p:cTn id="58" fill="hold" nodeType="withGroup">
                            <p:stCondLst>
                              <p:cond delay="0"/>
                            </p:stCondLst>
                            <p:childTnLst>
                              <p:par>
                                <p:cTn id="59" presetID="9" presetClass="entr" presetSubtype="0" fill="hold" grpId="0" nodeType="clickEffect">
                                  <p:stCondLst>
                                    <p:cond delay="0"/>
                                  </p:stCondLst>
                                  <p:childTnLst>
                                    <p:set>
                                      <p:cBhvr>
                                        <p:cTn id="60" dur="1" fill="hold">
                                          <p:stCondLst>
                                            <p:cond delay="0"/>
                                          </p:stCondLst>
                                        </p:cTn>
                                        <p:tgtEl>
                                          <p:spTgt spid="102"/>
                                        </p:tgtEl>
                                        <p:attrNameLst>
                                          <p:attrName>style.visibility</p:attrName>
                                        </p:attrNameLst>
                                      </p:cBhvr>
                                      <p:to>
                                        <p:strVal val="visible"/>
                                      </p:to>
                                    </p:set>
                                    <p:animEffect transition="in" filter="dissolve">
                                      <p:cBhvr>
                                        <p:cTn id="61" dur="500"/>
                                        <p:tgtEl>
                                          <p:spTgt spid="102"/>
                                        </p:tgtEl>
                                      </p:cBhvr>
                                    </p:animEffect>
                                  </p:childTnLst>
                                </p:cTn>
                              </p:par>
                            </p:childTnLst>
                          </p:cTn>
                        </p:par>
                      </p:childTnLst>
                    </p:cTn>
                  </p:par>
                </p:childTnLst>
              </p:cTn>
              <p:nextCondLst>
                <p:cond evt="onClick" delay="0">
                  <p:tgtEl>
                    <p:spTgt spid="24"/>
                  </p:tgtEl>
                </p:cond>
              </p:nextCondLst>
            </p:seq>
            <p:seq concurrent="1" nextAc="seek">
              <p:cTn id="62" restart="whenNotActive" fill="hold" evtFilter="cancelBubble" nodeType="interactiveSeq">
                <p:stCondLst>
                  <p:cond evt="onClick" delay="0">
                    <p:tgtEl>
                      <p:spTgt spid="9"/>
                    </p:tgtEl>
                  </p:cond>
                </p:stCondLst>
                <p:endSync evt="end" delay="0">
                  <p:rtn val="all"/>
                </p:endSync>
                <p:childTnLst>
                  <p:par>
                    <p:cTn id="63" fill="hold" nodeType="clickPar">
                      <p:stCondLst>
                        <p:cond delay="0"/>
                      </p:stCondLst>
                      <p:childTnLst>
                        <p:par>
                          <p:cTn id="64" fill="hold" nodeType="withGroup">
                            <p:stCondLst>
                              <p:cond delay="0"/>
                            </p:stCondLst>
                            <p:childTnLst>
                              <p:par>
                                <p:cTn id="65" presetID="9" presetClass="entr" presetSubtype="0" fill="hold" grpId="0" nodeType="clickEffect">
                                  <p:stCondLst>
                                    <p:cond delay="0"/>
                                  </p:stCondLst>
                                  <p:childTnLst>
                                    <p:set>
                                      <p:cBhvr>
                                        <p:cTn id="66" dur="1" fill="hold">
                                          <p:stCondLst>
                                            <p:cond delay="0"/>
                                          </p:stCondLst>
                                        </p:cTn>
                                        <p:tgtEl>
                                          <p:spTgt spid="88"/>
                                        </p:tgtEl>
                                        <p:attrNameLst>
                                          <p:attrName>style.visibility</p:attrName>
                                        </p:attrNameLst>
                                      </p:cBhvr>
                                      <p:to>
                                        <p:strVal val="visible"/>
                                      </p:to>
                                    </p:set>
                                    <p:animEffect transition="in" filter="dissolve">
                                      <p:cBhvr>
                                        <p:cTn id="67" dur="500"/>
                                        <p:tgtEl>
                                          <p:spTgt spid="88"/>
                                        </p:tgtEl>
                                      </p:cBhvr>
                                    </p:animEffect>
                                  </p:childTnLst>
                                </p:cTn>
                              </p:par>
                            </p:childTnLst>
                          </p:cTn>
                        </p:par>
                      </p:childTnLst>
                    </p:cTn>
                  </p:par>
                </p:childTnLst>
              </p:cTn>
              <p:nextCondLst>
                <p:cond evt="onClick" delay="0">
                  <p:tgtEl>
                    <p:spTgt spid="9"/>
                  </p:tgtEl>
                </p:cond>
              </p:nextCondLst>
            </p:seq>
            <p:seq concurrent="1" nextAc="seek">
              <p:cTn id="68" restart="whenNotActive" fill="hold" evtFilter="cancelBubble" nodeType="interactiveSeq">
                <p:stCondLst>
                  <p:cond evt="onClick" delay="0">
                    <p:tgtEl>
                      <p:spTgt spid="13"/>
                    </p:tgtEl>
                  </p:cond>
                </p:stCondLst>
                <p:endSync evt="end" delay="0">
                  <p:rtn val="all"/>
                </p:endSync>
                <p:childTnLst>
                  <p:par>
                    <p:cTn id="69" fill="hold" nodeType="clickPar">
                      <p:stCondLst>
                        <p:cond delay="0"/>
                      </p:stCondLst>
                      <p:childTnLst>
                        <p:par>
                          <p:cTn id="70" fill="hold" nodeType="withGroup">
                            <p:stCondLst>
                              <p:cond delay="0"/>
                            </p:stCondLst>
                            <p:childTnLst>
                              <p:par>
                                <p:cTn id="71" presetID="9" presetClass="entr" presetSubtype="0" fill="hold" grpId="0" nodeType="clickEffect">
                                  <p:stCondLst>
                                    <p:cond delay="0"/>
                                  </p:stCondLst>
                                  <p:childTnLst>
                                    <p:set>
                                      <p:cBhvr>
                                        <p:cTn id="72" dur="1" fill="hold">
                                          <p:stCondLst>
                                            <p:cond delay="0"/>
                                          </p:stCondLst>
                                        </p:cTn>
                                        <p:tgtEl>
                                          <p:spTgt spid="103"/>
                                        </p:tgtEl>
                                        <p:attrNameLst>
                                          <p:attrName>style.visibility</p:attrName>
                                        </p:attrNameLst>
                                      </p:cBhvr>
                                      <p:to>
                                        <p:strVal val="visible"/>
                                      </p:to>
                                    </p:set>
                                    <p:animEffect transition="in" filter="dissolve">
                                      <p:cBhvr>
                                        <p:cTn id="73" dur="500"/>
                                        <p:tgtEl>
                                          <p:spTgt spid="103"/>
                                        </p:tgtEl>
                                      </p:cBhvr>
                                    </p:animEffect>
                                  </p:childTnLst>
                                </p:cTn>
                              </p:par>
                            </p:childTnLst>
                          </p:cTn>
                        </p:par>
                      </p:childTnLst>
                    </p:cTn>
                  </p:par>
                </p:childTnLst>
              </p:cTn>
              <p:nextCondLst>
                <p:cond evt="onClick" delay="0">
                  <p:tgtEl>
                    <p:spTgt spid="13"/>
                  </p:tgtEl>
                </p:cond>
              </p:nextCondLst>
            </p:seq>
            <p:seq concurrent="1" nextAc="seek">
              <p:cTn id="74" restart="whenNotActive" fill="hold" evtFilter="cancelBubble" nodeType="interactiveSeq">
                <p:stCondLst>
                  <p:cond evt="onClick" delay="0">
                    <p:tgtEl>
                      <p:spTgt spid="17"/>
                    </p:tgtEl>
                  </p:cond>
                </p:stCondLst>
                <p:endSync evt="end" delay="0">
                  <p:rtn val="all"/>
                </p:endSync>
                <p:childTnLst>
                  <p:par>
                    <p:cTn id="75" fill="hold" nodeType="clickPar">
                      <p:stCondLst>
                        <p:cond delay="0"/>
                      </p:stCondLst>
                      <p:childTnLst>
                        <p:par>
                          <p:cTn id="76" fill="hold" nodeType="withGroup">
                            <p:stCondLst>
                              <p:cond delay="0"/>
                            </p:stCondLst>
                            <p:childTnLst>
                              <p:par>
                                <p:cTn id="77" presetID="9" presetClass="entr" presetSubtype="0" fill="hold" grpId="0" nodeType="clickEffect">
                                  <p:stCondLst>
                                    <p:cond delay="0"/>
                                  </p:stCondLst>
                                  <p:childTnLst>
                                    <p:set>
                                      <p:cBhvr>
                                        <p:cTn id="78" dur="1" fill="hold">
                                          <p:stCondLst>
                                            <p:cond delay="0"/>
                                          </p:stCondLst>
                                        </p:cTn>
                                        <p:tgtEl>
                                          <p:spTgt spid="104"/>
                                        </p:tgtEl>
                                        <p:attrNameLst>
                                          <p:attrName>style.visibility</p:attrName>
                                        </p:attrNameLst>
                                      </p:cBhvr>
                                      <p:to>
                                        <p:strVal val="visible"/>
                                      </p:to>
                                    </p:set>
                                    <p:animEffect transition="in" filter="dissolve">
                                      <p:cBhvr>
                                        <p:cTn id="79" dur="500"/>
                                        <p:tgtEl>
                                          <p:spTgt spid="104"/>
                                        </p:tgtEl>
                                      </p:cBhvr>
                                    </p:animEffect>
                                  </p:childTnLst>
                                </p:cTn>
                              </p:par>
                            </p:childTnLst>
                          </p:cTn>
                        </p:par>
                      </p:childTnLst>
                    </p:cTn>
                  </p:par>
                </p:childTnLst>
              </p:cTn>
              <p:nextCondLst>
                <p:cond evt="onClick" delay="0">
                  <p:tgtEl>
                    <p:spTgt spid="17"/>
                  </p:tgtEl>
                </p:cond>
              </p:nextCondLst>
            </p:seq>
            <p:seq concurrent="1" nextAc="seek">
              <p:cTn id="80" restart="whenNotActive" fill="hold" evtFilter="cancelBubble" nodeType="interactiveSeq">
                <p:stCondLst>
                  <p:cond evt="onClick" delay="0">
                    <p:tgtEl>
                      <p:spTgt spid="21"/>
                    </p:tgtEl>
                  </p:cond>
                </p:stCondLst>
                <p:endSync evt="end" delay="0">
                  <p:rtn val="all"/>
                </p:endSync>
                <p:childTnLst>
                  <p:par>
                    <p:cTn id="81" fill="hold" nodeType="clickPar">
                      <p:stCondLst>
                        <p:cond delay="0"/>
                      </p:stCondLst>
                      <p:childTnLst>
                        <p:par>
                          <p:cTn id="82" fill="hold" nodeType="withGroup">
                            <p:stCondLst>
                              <p:cond delay="0"/>
                            </p:stCondLst>
                            <p:childTnLst>
                              <p:par>
                                <p:cTn id="83" presetID="9" presetClass="entr" presetSubtype="0" fill="hold" grpId="0" nodeType="clickEffect">
                                  <p:stCondLst>
                                    <p:cond delay="0"/>
                                  </p:stCondLst>
                                  <p:childTnLst>
                                    <p:set>
                                      <p:cBhvr>
                                        <p:cTn id="84" dur="1" fill="hold">
                                          <p:stCondLst>
                                            <p:cond delay="0"/>
                                          </p:stCondLst>
                                        </p:cTn>
                                        <p:tgtEl>
                                          <p:spTgt spid="105"/>
                                        </p:tgtEl>
                                        <p:attrNameLst>
                                          <p:attrName>style.visibility</p:attrName>
                                        </p:attrNameLst>
                                      </p:cBhvr>
                                      <p:to>
                                        <p:strVal val="visible"/>
                                      </p:to>
                                    </p:set>
                                    <p:animEffect transition="in" filter="dissolve">
                                      <p:cBhvr>
                                        <p:cTn id="85" dur="500"/>
                                        <p:tgtEl>
                                          <p:spTgt spid="105"/>
                                        </p:tgtEl>
                                      </p:cBhvr>
                                    </p:animEffect>
                                  </p:childTnLst>
                                </p:cTn>
                              </p:par>
                            </p:childTnLst>
                          </p:cTn>
                        </p:par>
                      </p:childTnLst>
                    </p:cTn>
                  </p:par>
                </p:childTnLst>
              </p:cTn>
              <p:nextCondLst>
                <p:cond evt="onClick" delay="0">
                  <p:tgtEl>
                    <p:spTgt spid="21"/>
                  </p:tgtEl>
                </p:cond>
              </p:nextCondLst>
            </p:seq>
            <p:seq concurrent="1" nextAc="seek">
              <p:cTn id="86" restart="whenNotActive" fill="hold" evtFilter="cancelBubble" nodeType="interactiveSeq">
                <p:stCondLst>
                  <p:cond evt="onClick" delay="0">
                    <p:tgtEl>
                      <p:spTgt spid="25"/>
                    </p:tgtEl>
                  </p:cond>
                </p:stCondLst>
                <p:endSync evt="end" delay="0">
                  <p:rtn val="all"/>
                </p:endSync>
                <p:childTnLst>
                  <p:par>
                    <p:cTn id="87" fill="hold" nodeType="clickPar">
                      <p:stCondLst>
                        <p:cond delay="0"/>
                      </p:stCondLst>
                      <p:childTnLst>
                        <p:par>
                          <p:cTn id="88" fill="hold" nodeType="withGroup">
                            <p:stCondLst>
                              <p:cond delay="0"/>
                            </p:stCondLst>
                            <p:childTnLst>
                              <p:par>
                                <p:cTn id="89" presetID="9" presetClass="entr" presetSubtype="0" fill="hold" grpId="0" nodeType="clickEffect">
                                  <p:stCondLst>
                                    <p:cond delay="0"/>
                                  </p:stCondLst>
                                  <p:childTnLst>
                                    <p:set>
                                      <p:cBhvr>
                                        <p:cTn id="90" dur="1" fill="hold">
                                          <p:stCondLst>
                                            <p:cond delay="0"/>
                                          </p:stCondLst>
                                        </p:cTn>
                                        <p:tgtEl>
                                          <p:spTgt spid="106"/>
                                        </p:tgtEl>
                                        <p:attrNameLst>
                                          <p:attrName>style.visibility</p:attrName>
                                        </p:attrNameLst>
                                      </p:cBhvr>
                                      <p:to>
                                        <p:strVal val="visible"/>
                                      </p:to>
                                    </p:set>
                                    <p:animEffect transition="in" filter="dissolve">
                                      <p:cBhvr>
                                        <p:cTn id="91" dur="500"/>
                                        <p:tgtEl>
                                          <p:spTgt spid="106"/>
                                        </p:tgtEl>
                                      </p:cBhvr>
                                    </p:animEffect>
                                  </p:childTnLst>
                                </p:cTn>
                              </p:par>
                            </p:childTnLst>
                          </p:cTn>
                        </p:par>
                      </p:childTnLst>
                    </p:cTn>
                  </p:par>
                </p:childTnLst>
              </p:cTn>
              <p:nextCondLst>
                <p:cond evt="onClick" delay="0">
                  <p:tgtEl>
                    <p:spTgt spid="25"/>
                  </p:tgtEl>
                </p:cond>
              </p:nextCondLst>
            </p:seq>
            <p:seq concurrent="1" nextAc="seek">
              <p:cTn id="92" restart="whenNotActive" fill="hold" evtFilter="cancelBubble" nodeType="interactiveSeq">
                <p:stCondLst>
                  <p:cond evt="onClick" delay="0">
                    <p:tgtEl>
                      <p:spTgt spid="10"/>
                    </p:tgtEl>
                  </p:cond>
                </p:stCondLst>
                <p:endSync evt="end" delay="0">
                  <p:rtn val="all"/>
                </p:endSync>
                <p:childTnLst>
                  <p:par>
                    <p:cTn id="93" fill="hold" nodeType="clickPar">
                      <p:stCondLst>
                        <p:cond delay="0"/>
                      </p:stCondLst>
                      <p:childTnLst>
                        <p:par>
                          <p:cTn id="94" fill="hold" nodeType="withGroup">
                            <p:stCondLst>
                              <p:cond delay="0"/>
                            </p:stCondLst>
                            <p:childTnLst>
                              <p:par>
                                <p:cTn id="95" presetID="9" presetClass="entr" presetSubtype="0" fill="hold" grpId="0" nodeType="clickEffect">
                                  <p:stCondLst>
                                    <p:cond delay="0"/>
                                  </p:stCondLst>
                                  <p:childTnLst>
                                    <p:set>
                                      <p:cBhvr>
                                        <p:cTn id="96" dur="1" fill="hold">
                                          <p:stCondLst>
                                            <p:cond delay="0"/>
                                          </p:stCondLst>
                                        </p:cTn>
                                        <p:tgtEl>
                                          <p:spTgt spid="94"/>
                                        </p:tgtEl>
                                        <p:attrNameLst>
                                          <p:attrName>style.visibility</p:attrName>
                                        </p:attrNameLst>
                                      </p:cBhvr>
                                      <p:to>
                                        <p:strVal val="visible"/>
                                      </p:to>
                                    </p:set>
                                    <p:animEffect transition="in" filter="dissolve">
                                      <p:cBhvr>
                                        <p:cTn id="97" dur="500"/>
                                        <p:tgtEl>
                                          <p:spTgt spid="94"/>
                                        </p:tgtEl>
                                      </p:cBhvr>
                                    </p:animEffect>
                                  </p:childTnLst>
                                </p:cTn>
                              </p:par>
                            </p:childTnLst>
                          </p:cTn>
                        </p:par>
                      </p:childTnLst>
                    </p:cTn>
                  </p:par>
                </p:childTnLst>
              </p:cTn>
              <p:nextCondLst>
                <p:cond evt="onClick" delay="0">
                  <p:tgtEl>
                    <p:spTgt spid="10"/>
                  </p:tgtEl>
                </p:cond>
              </p:nextCondLst>
            </p:seq>
            <p:seq concurrent="1" nextAc="seek">
              <p:cTn id="98" restart="whenNotActive" fill="hold" evtFilter="cancelBubble" nodeType="interactiveSeq">
                <p:stCondLst>
                  <p:cond evt="onClick" delay="0">
                    <p:tgtEl>
                      <p:spTgt spid="14"/>
                    </p:tgtEl>
                  </p:cond>
                </p:stCondLst>
                <p:endSync evt="end" delay="0">
                  <p:rtn val="all"/>
                </p:endSync>
                <p:childTnLst>
                  <p:par>
                    <p:cTn id="99" fill="hold" nodeType="clickPar">
                      <p:stCondLst>
                        <p:cond delay="0"/>
                      </p:stCondLst>
                      <p:childTnLst>
                        <p:par>
                          <p:cTn id="100" fill="hold" nodeType="withGroup">
                            <p:stCondLst>
                              <p:cond delay="0"/>
                            </p:stCondLst>
                            <p:childTnLst>
                              <p:par>
                                <p:cTn id="101" presetID="9" presetClass="entr" presetSubtype="0" fill="hold" grpId="0" nodeType="clickEffect">
                                  <p:stCondLst>
                                    <p:cond delay="0"/>
                                  </p:stCondLst>
                                  <p:childTnLst>
                                    <p:set>
                                      <p:cBhvr>
                                        <p:cTn id="102" dur="1" fill="hold">
                                          <p:stCondLst>
                                            <p:cond delay="0"/>
                                          </p:stCondLst>
                                        </p:cTn>
                                        <p:tgtEl>
                                          <p:spTgt spid="107"/>
                                        </p:tgtEl>
                                        <p:attrNameLst>
                                          <p:attrName>style.visibility</p:attrName>
                                        </p:attrNameLst>
                                      </p:cBhvr>
                                      <p:to>
                                        <p:strVal val="visible"/>
                                      </p:to>
                                    </p:set>
                                    <p:animEffect transition="in" filter="dissolve">
                                      <p:cBhvr>
                                        <p:cTn id="103" dur="500"/>
                                        <p:tgtEl>
                                          <p:spTgt spid="107"/>
                                        </p:tgtEl>
                                      </p:cBhvr>
                                    </p:animEffect>
                                  </p:childTnLst>
                                </p:cTn>
                              </p:par>
                            </p:childTnLst>
                          </p:cTn>
                        </p:par>
                      </p:childTnLst>
                    </p:cTn>
                  </p:par>
                </p:childTnLst>
              </p:cTn>
              <p:nextCondLst>
                <p:cond evt="onClick" delay="0">
                  <p:tgtEl>
                    <p:spTgt spid="14"/>
                  </p:tgtEl>
                </p:cond>
              </p:nextCondLst>
            </p:seq>
            <p:seq concurrent="1" nextAc="seek">
              <p:cTn id="104" restart="whenNotActive" fill="hold" evtFilter="cancelBubble" nodeType="interactiveSeq">
                <p:stCondLst>
                  <p:cond evt="onClick" delay="0">
                    <p:tgtEl>
                      <p:spTgt spid="18"/>
                    </p:tgtEl>
                  </p:cond>
                </p:stCondLst>
                <p:endSync evt="end" delay="0">
                  <p:rtn val="all"/>
                </p:endSync>
                <p:childTnLst>
                  <p:par>
                    <p:cTn id="105" fill="hold" nodeType="clickPar">
                      <p:stCondLst>
                        <p:cond delay="0"/>
                      </p:stCondLst>
                      <p:childTnLst>
                        <p:par>
                          <p:cTn id="106" fill="hold" nodeType="withGroup">
                            <p:stCondLst>
                              <p:cond delay="0"/>
                            </p:stCondLst>
                            <p:childTnLst>
                              <p:par>
                                <p:cTn id="107" presetID="9" presetClass="entr" presetSubtype="0" fill="hold" grpId="0" nodeType="clickEffect">
                                  <p:stCondLst>
                                    <p:cond delay="0"/>
                                  </p:stCondLst>
                                  <p:childTnLst>
                                    <p:set>
                                      <p:cBhvr>
                                        <p:cTn id="108" dur="1" fill="hold">
                                          <p:stCondLst>
                                            <p:cond delay="0"/>
                                          </p:stCondLst>
                                        </p:cTn>
                                        <p:tgtEl>
                                          <p:spTgt spid="108"/>
                                        </p:tgtEl>
                                        <p:attrNameLst>
                                          <p:attrName>style.visibility</p:attrName>
                                        </p:attrNameLst>
                                      </p:cBhvr>
                                      <p:to>
                                        <p:strVal val="visible"/>
                                      </p:to>
                                    </p:set>
                                    <p:animEffect transition="in" filter="dissolve">
                                      <p:cBhvr>
                                        <p:cTn id="109" dur="500"/>
                                        <p:tgtEl>
                                          <p:spTgt spid="108"/>
                                        </p:tgtEl>
                                      </p:cBhvr>
                                    </p:animEffect>
                                  </p:childTnLst>
                                </p:cTn>
                              </p:par>
                            </p:childTnLst>
                          </p:cTn>
                        </p:par>
                      </p:childTnLst>
                    </p:cTn>
                  </p:par>
                </p:childTnLst>
              </p:cTn>
              <p:nextCondLst>
                <p:cond evt="onClick" delay="0">
                  <p:tgtEl>
                    <p:spTgt spid="18"/>
                  </p:tgtEl>
                </p:cond>
              </p:nextCondLst>
            </p:seq>
            <p:seq concurrent="1" nextAc="seek">
              <p:cTn id="110" restart="whenNotActive" fill="hold" evtFilter="cancelBubble" nodeType="interactiveSeq">
                <p:stCondLst>
                  <p:cond evt="onClick" delay="0">
                    <p:tgtEl>
                      <p:spTgt spid="22"/>
                    </p:tgtEl>
                  </p:cond>
                </p:stCondLst>
                <p:endSync evt="end" delay="0">
                  <p:rtn val="all"/>
                </p:endSync>
                <p:childTnLst>
                  <p:par>
                    <p:cTn id="111" fill="hold" nodeType="clickPar">
                      <p:stCondLst>
                        <p:cond delay="0"/>
                      </p:stCondLst>
                      <p:childTnLst>
                        <p:par>
                          <p:cTn id="112" fill="hold" nodeType="withGroup">
                            <p:stCondLst>
                              <p:cond delay="0"/>
                            </p:stCondLst>
                            <p:childTnLst>
                              <p:par>
                                <p:cTn id="113" presetID="9" presetClass="entr" presetSubtype="0" fill="hold" grpId="0" nodeType="clickEffect">
                                  <p:stCondLst>
                                    <p:cond delay="0"/>
                                  </p:stCondLst>
                                  <p:childTnLst>
                                    <p:set>
                                      <p:cBhvr>
                                        <p:cTn id="114" dur="1" fill="hold">
                                          <p:stCondLst>
                                            <p:cond delay="0"/>
                                          </p:stCondLst>
                                        </p:cTn>
                                        <p:tgtEl>
                                          <p:spTgt spid="109"/>
                                        </p:tgtEl>
                                        <p:attrNameLst>
                                          <p:attrName>style.visibility</p:attrName>
                                        </p:attrNameLst>
                                      </p:cBhvr>
                                      <p:to>
                                        <p:strVal val="visible"/>
                                      </p:to>
                                    </p:set>
                                    <p:animEffect transition="in" filter="dissolve">
                                      <p:cBhvr>
                                        <p:cTn id="115" dur="500"/>
                                        <p:tgtEl>
                                          <p:spTgt spid="109"/>
                                        </p:tgtEl>
                                      </p:cBhvr>
                                    </p:animEffect>
                                  </p:childTnLst>
                                </p:cTn>
                              </p:par>
                            </p:childTnLst>
                          </p:cTn>
                        </p:par>
                      </p:childTnLst>
                    </p:cTn>
                  </p:par>
                </p:childTnLst>
              </p:cTn>
              <p:nextCondLst>
                <p:cond evt="onClick" delay="0">
                  <p:tgtEl>
                    <p:spTgt spid="22"/>
                  </p:tgtEl>
                </p:cond>
              </p:nextCondLst>
            </p:seq>
            <p:seq concurrent="1" nextAc="seek">
              <p:cTn id="116" restart="whenNotActive" fill="hold" evtFilter="cancelBubble" nodeType="interactiveSeq">
                <p:stCondLst>
                  <p:cond evt="onClick" delay="0">
                    <p:tgtEl>
                      <p:spTgt spid="26"/>
                    </p:tgtEl>
                  </p:cond>
                </p:stCondLst>
                <p:endSync evt="end" delay="0">
                  <p:rtn val="all"/>
                </p:endSync>
                <p:childTnLst>
                  <p:par>
                    <p:cTn id="117" fill="hold" nodeType="clickPar">
                      <p:stCondLst>
                        <p:cond delay="0"/>
                      </p:stCondLst>
                      <p:childTnLst>
                        <p:par>
                          <p:cTn id="118" fill="hold" nodeType="withGroup">
                            <p:stCondLst>
                              <p:cond delay="0"/>
                            </p:stCondLst>
                            <p:childTnLst>
                              <p:par>
                                <p:cTn id="119" presetID="9" presetClass="entr" presetSubtype="0" fill="hold" grpId="0" nodeType="clickEffect">
                                  <p:stCondLst>
                                    <p:cond delay="0"/>
                                  </p:stCondLst>
                                  <p:childTnLst>
                                    <p:set>
                                      <p:cBhvr>
                                        <p:cTn id="120" dur="1" fill="hold">
                                          <p:stCondLst>
                                            <p:cond delay="0"/>
                                          </p:stCondLst>
                                        </p:cTn>
                                        <p:tgtEl>
                                          <p:spTgt spid="110"/>
                                        </p:tgtEl>
                                        <p:attrNameLst>
                                          <p:attrName>style.visibility</p:attrName>
                                        </p:attrNameLst>
                                      </p:cBhvr>
                                      <p:to>
                                        <p:strVal val="visible"/>
                                      </p:to>
                                    </p:set>
                                    <p:animEffect transition="in" filter="dissolve">
                                      <p:cBhvr>
                                        <p:cTn id="121" dur="500"/>
                                        <p:tgtEl>
                                          <p:spTgt spid="110"/>
                                        </p:tgtEl>
                                      </p:cBhvr>
                                    </p:animEffect>
                                  </p:childTnLst>
                                </p:cTn>
                              </p:par>
                            </p:childTnLst>
                          </p:cTn>
                        </p:par>
                      </p:childTnLst>
                    </p:cTn>
                  </p:par>
                </p:childTnLst>
              </p:cTn>
              <p:nextCondLst>
                <p:cond evt="onClick" delay="0">
                  <p:tgtEl>
                    <p:spTgt spid="26"/>
                  </p:tgtEl>
                </p:cond>
              </p:nextCondLst>
            </p:seq>
          </p:childTnLst>
        </p:cTn>
      </p:par>
    </p:tnLst>
    <p:bldLst>
      <p:bldP spid="74" grpId="0" animBg="1"/>
      <p:bldP spid="75" grpId="0" animBg="1"/>
      <p:bldP spid="76" grpId="0" animBg="1"/>
      <p:bldP spid="77" grpId="0" animBg="1"/>
      <p:bldP spid="78" grpId="0" animBg="1"/>
      <p:bldP spid="80" grpId="0" animBg="1"/>
      <p:bldP spid="88" grpId="0" animBg="1"/>
      <p:bldP spid="94" grpId="0" animBg="1"/>
      <p:bldP spid="99" grpId="0" animBg="1"/>
      <p:bldP spid="100" grpId="0" animBg="1"/>
      <p:bldP spid="101" grpId="0" animBg="1"/>
      <p:bldP spid="102" grpId="0" animBg="1"/>
      <p:bldP spid="103" grpId="0" animBg="1"/>
      <p:bldP spid="104" grpId="0" animBg="1"/>
      <p:bldP spid="105" grpId="0" animBg="1"/>
      <p:bldP spid="106" grpId="0" animBg="1"/>
      <p:bldP spid="107" grpId="0" animBg="1"/>
      <p:bldP spid="108" grpId="0" animBg="1"/>
      <p:bldP spid="109" grpId="0" animBg="1"/>
      <p:bldP spid="110"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6146" name="Nadpis 1"/>
          <p:cNvSpPr>
            <a:spLocks noGrp="1"/>
          </p:cNvSpPr>
          <p:nvPr>
            <p:ph type="title"/>
          </p:nvPr>
        </p:nvSpPr>
        <p:spPr/>
        <p:txBody>
          <a:bodyPr/>
          <a:lstStyle/>
          <a:p>
            <a:pPr eaLnBrk="1" hangingPunct="1"/>
            <a:r>
              <a:rPr lang="cs-CZ" b="1" smtClean="0"/>
              <a:t>BIOLOGICKÉ VĚDY		100</a:t>
            </a:r>
            <a:endParaRPr lang="cs-CZ" smtClean="0"/>
          </a:p>
        </p:txBody>
      </p:sp>
      <p:sp>
        <p:nvSpPr>
          <p:cNvPr id="6147" name="Zástupný symbol pro obsah 2"/>
          <p:cNvSpPr>
            <a:spLocks noGrp="1"/>
          </p:cNvSpPr>
          <p:nvPr>
            <p:ph idx="1"/>
          </p:nvPr>
        </p:nvSpPr>
        <p:spPr>
          <a:xfrm>
            <a:off x="1116013" y="1600200"/>
            <a:ext cx="6551612" cy="4525963"/>
          </a:xfrm>
        </p:spPr>
        <p:txBody>
          <a:bodyPr/>
          <a:lstStyle/>
          <a:p>
            <a:pPr marL="342900" lvl="1" indent="-342900" algn="ctr" eaLnBrk="1" hangingPunct="1">
              <a:buFont typeface="Arial" charset="0"/>
              <a:buNone/>
            </a:pPr>
            <a:r>
              <a:rPr lang="cs-CZ" sz="4000" smtClean="0"/>
              <a:t>Jak se nazývá věda, která</a:t>
            </a:r>
          </a:p>
          <a:p>
            <a:pPr marL="342900" lvl="1" indent="-342900" algn="ctr" eaLnBrk="1" hangingPunct="1">
              <a:buFont typeface="Arial" charset="0"/>
              <a:buNone/>
            </a:pPr>
            <a:r>
              <a:rPr lang="cs-CZ" sz="4000" smtClean="0"/>
              <a:t>studuje život rostlinných </a:t>
            </a:r>
          </a:p>
          <a:p>
            <a:pPr marL="342900" lvl="1" indent="-342900" algn="ctr" eaLnBrk="1" hangingPunct="1">
              <a:buFont typeface="Arial" charset="0"/>
              <a:buNone/>
            </a:pPr>
            <a:r>
              <a:rPr lang="cs-CZ" sz="4000" smtClean="0"/>
              <a:t>organismů?</a:t>
            </a:r>
          </a:p>
          <a:p>
            <a:pPr marL="342900" lvl="1" indent="-342900" algn="ctr" eaLnBrk="1" hangingPunct="1">
              <a:buFont typeface="Arial" charset="0"/>
              <a:buNone/>
            </a:pPr>
            <a:endParaRPr lang="cs-CZ" sz="4000" smtClean="0"/>
          </a:p>
          <a:p>
            <a:pPr marL="342900" lvl="1" indent="-342900" algn="ctr" eaLnBrk="1" hangingPunct="1">
              <a:buFont typeface="Arial" charset="0"/>
              <a:buNone/>
            </a:pPr>
            <a:r>
              <a:rPr lang="cs-CZ" sz="4000" smtClean="0"/>
              <a:t>BOTANIKA</a:t>
            </a:r>
          </a:p>
          <a:p>
            <a:pPr eaLnBrk="1" hangingPunct="1">
              <a:buFont typeface="Arial" charset="0"/>
              <a:buNone/>
            </a:pPr>
            <a:endParaRPr lang="cs-CZ" smtClean="0"/>
          </a:p>
        </p:txBody>
      </p:sp>
      <p:sp>
        <p:nvSpPr>
          <p:cNvPr id="4" name="Tlačítko akce: Domů 3">
            <a:hlinkClick r:id="rId3" action="ppaction://hlinksldjump" highlightClick="1"/>
          </p:cNvPr>
          <p:cNvSpPr/>
          <p:nvPr/>
        </p:nvSpPr>
        <p:spPr>
          <a:xfrm>
            <a:off x="8243888" y="5949950"/>
            <a:ext cx="649287" cy="620713"/>
          </a:xfrm>
          <a:prstGeom prst="actionButtonHome">
            <a:avLst/>
          </a:prstGeom>
          <a:solidFill>
            <a:schemeClr val="bg1">
              <a:lumMod val="75000"/>
            </a:schemeClr>
          </a:solidFill>
          <a:ln>
            <a:solidFill>
              <a:srgbClr val="C00000"/>
            </a:solidFill>
          </a:ln>
          <a:effectLst>
            <a:outerShdw blurRad="50800" dist="50800" dir="5400000" algn="ctr" rotWithShape="0">
              <a:srgbClr val="C00000"/>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 name="Obdélník 4"/>
          <p:cNvSpPr/>
          <p:nvPr/>
        </p:nvSpPr>
        <p:spPr>
          <a:xfrm>
            <a:off x="2916238" y="4365625"/>
            <a:ext cx="3024187" cy="107950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1" presetClass="exit" presetSubtype="0" fill="hold" grpId="0" nodeType="clickEffect">
                                  <p:stCondLst>
                                    <p:cond delay="0"/>
                                  </p:stCondLst>
                                  <p:childTnLst>
                                    <p:anim calcmode="discrete" valueType="str">
                                      <p:cBhvr>
                                        <p:cTn id="6" dur="1000"/>
                                        <p:tgtEl>
                                          <p:spTgt spid="5"/>
                                        </p:tgtEl>
                                        <p:attrNameLst>
                                          <p:attrName>style.visibility</p:attrName>
                                        </p:attrNameLst>
                                      </p:cBhvr>
                                      <p:tavLst>
                                        <p:tav tm="0">
                                          <p:val>
                                            <p:strVal val="hidden"/>
                                          </p:val>
                                        </p:tav>
                                        <p:tav tm="50000">
                                          <p:val>
                                            <p:strVal val="visible"/>
                                          </p:val>
                                        </p:tav>
                                      </p:tavLst>
                                    </p:anim>
                                    <p:set>
                                      <p:cBhvr>
                                        <p:cTn id="7" dur="1" fill="hold">
                                          <p:stCondLst>
                                            <p:cond delay="9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7170" name="Nadpis 1"/>
          <p:cNvSpPr>
            <a:spLocks noGrp="1"/>
          </p:cNvSpPr>
          <p:nvPr>
            <p:ph type="title"/>
          </p:nvPr>
        </p:nvSpPr>
        <p:spPr/>
        <p:txBody>
          <a:bodyPr/>
          <a:lstStyle/>
          <a:p>
            <a:pPr eaLnBrk="1" hangingPunct="1"/>
            <a:r>
              <a:rPr lang="cs-CZ" b="1" smtClean="0"/>
              <a:t>BIOLOGICKÉ VĚDY		500</a:t>
            </a:r>
            <a:endParaRPr lang="cs-CZ" smtClean="0"/>
          </a:p>
        </p:txBody>
      </p:sp>
      <p:sp>
        <p:nvSpPr>
          <p:cNvPr id="7171" name="Zástupný symbol pro obsah 2"/>
          <p:cNvSpPr txBox="1">
            <a:spLocks/>
          </p:cNvSpPr>
          <p:nvPr/>
        </p:nvSpPr>
        <p:spPr bwMode="auto">
          <a:xfrm>
            <a:off x="1116013" y="1600200"/>
            <a:ext cx="6551612" cy="4525963"/>
          </a:xfrm>
          <a:prstGeom prst="rect">
            <a:avLst/>
          </a:prstGeom>
          <a:noFill/>
          <a:ln w="9525">
            <a:noFill/>
            <a:miter lim="800000"/>
            <a:headEnd/>
            <a:tailEnd/>
          </a:ln>
        </p:spPr>
        <p:txBody>
          <a:bodyPr/>
          <a:lstStyle/>
          <a:p>
            <a:pPr marL="342900" lvl="1" indent="-342900" algn="ctr">
              <a:spcBef>
                <a:spcPct val="20000"/>
              </a:spcBef>
            </a:pPr>
            <a:r>
              <a:rPr lang="cs-CZ" sz="4000">
                <a:latin typeface="Calibri" pitchFamily="34" charset="0"/>
              </a:rPr>
              <a:t>Jak se nazývá vědní obor studující vnitřní stavbu organismů?</a:t>
            </a:r>
          </a:p>
          <a:p>
            <a:pPr marL="342900" lvl="1" indent="-342900" algn="ctr">
              <a:spcBef>
                <a:spcPct val="20000"/>
              </a:spcBef>
              <a:buFont typeface="Arial" charset="0"/>
              <a:buNone/>
            </a:pPr>
            <a:endParaRPr lang="cs-CZ" sz="4000">
              <a:latin typeface="Calibri" pitchFamily="34" charset="0"/>
            </a:endParaRPr>
          </a:p>
          <a:p>
            <a:pPr marL="342900" lvl="1" indent="-342900" algn="ctr">
              <a:spcBef>
                <a:spcPct val="20000"/>
              </a:spcBef>
              <a:buFont typeface="Arial" charset="0"/>
              <a:buNone/>
            </a:pPr>
            <a:r>
              <a:rPr lang="cs-CZ" sz="4000">
                <a:latin typeface="Calibri" pitchFamily="34" charset="0"/>
              </a:rPr>
              <a:t>ANATOMIE</a:t>
            </a:r>
          </a:p>
          <a:p>
            <a:pPr marL="342900" indent="-342900">
              <a:spcBef>
                <a:spcPct val="20000"/>
              </a:spcBef>
              <a:buFont typeface="Arial" charset="0"/>
              <a:buNone/>
            </a:pPr>
            <a:endParaRPr lang="cs-CZ" sz="3200">
              <a:latin typeface="Calibri" pitchFamily="34" charset="0"/>
            </a:endParaRPr>
          </a:p>
        </p:txBody>
      </p:sp>
      <p:sp>
        <p:nvSpPr>
          <p:cNvPr id="8" name="Obdélník 7"/>
          <p:cNvSpPr/>
          <p:nvPr/>
        </p:nvSpPr>
        <p:spPr>
          <a:xfrm>
            <a:off x="3059113" y="4149725"/>
            <a:ext cx="2808287" cy="91440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mů 5">
            <a:hlinkClick r:id="rId3" action="ppaction://hlinksldjump" highlightClick="1"/>
          </p:cNvPr>
          <p:cNvSpPr/>
          <p:nvPr/>
        </p:nvSpPr>
        <p:spPr>
          <a:xfrm>
            <a:off x="8243888" y="5949950"/>
            <a:ext cx="649287" cy="620713"/>
          </a:xfrm>
          <a:prstGeom prst="actionButtonHome">
            <a:avLst/>
          </a:prstGeom>
          <a:solidFill>
            <a:schemeClr val="bg1">
              <a:lumMod val="75000"/>
            </a:schemeClr>
          </a:solidFill>
          <a:ln>
            <a:solidFill>
              <a:srgbClr val="C00000"/>
            </a:solidFill>
          </a:ln>
          <a:effectLst>
            <a:outerShdw blurRad="50800" dist="50800" dir="5400000" algn="ctr" rotWithShape="0">
              <a:srgbClr val="C00000"/>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1" presetClass="exit" presetSubtype="0" fill="hold" grpId="0" nodeType="clickEffect">
                                  <p:stCondLst>
                                    <p:cond delay="0"/>
                                  </p:stCondLst>
                                  <p:childTnLst>
                                    <p:anim calcmode="discrete" valueType="str">
                                      <p:cBhvr>
                                        <p:cTn id="6" dur="1000"/>
                                        <p:tgtEl>
                                          <p:spTgt spid="8"/>
                                        </p:tgtEl>
                                        <p:attrNameLst>
                                          <p:attrName>style.visibility</p:attrName>
                                        </p:attrNameLst>
                                      </p:cBhvr>
                                      <p:tavLst>
                                        <p:tav tm="0">
                                          <p:val>
                                            <p:strVal val="hidden"/>
                                          </p:val>
                                        </p:tav>
                                        <p:tav tm="50000">
                                          <p:val>
                                            <p:strVal val="visible"/>
                                          </p:val>
                                        </p:tav>
                                      </p:tavLst>
                                    </p:anim>
                                    <p:set>
                                      <p:cBhvr>
                                        <p:cTn id="7" dur="1" fill="hold">
                                          <p:stCondLst>
                                            <p:cond delay="9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8194" name="Nadpis 1"/>
          <p:cNvSpPr>
            <a:spLocks noGrp="1"/>
          </p:cNvSpPr>
          <p:nvPr>
            <p:ph type="title"/>
          </p:nvPr>
        </p:nvSpPr>
        <p:spPr/>
        <p:txBody>
          <a:bodyPr/>
          <a:lstStyle/>
          <a:p>
            <a:pPr eaLnBrk="1" hangingPunct="1"/>
            <a:r>
              <a:rPr lang="cs-CZ" b="1" smtClean="0"/>
              <a:t>BIOLOGICKÉ VĚDY		1000</a:t>
            </a:r>
            <a:endParaRPr lang="cs-CZ" smtClean="0"/>
          </a:p>
        </p:txBody>
      </p:sp>
      <p:sp>
        <p:nvSpPr>
          <p:cNvPr id="8195" name="Zástupný symbol pro obsah 2"/>
          <p:cNvSpPr txBox="1">
            <a:spLocks/>
          </p:cNvSpPr>
          <p:nvPr/>
        </p:nvSpPr>
        <p:spPr bwMode="auto">
          <a:xfrm>
            <a:off x="1116013" y="1600200"/>
            <a:ext cx="6551612" cy="4525963"/>
          </a:xfrm>
          <a:prstGeom prst="rect">
            <a:avLst/>
          </a:prstGeom>
          <a:noFill/>
          <a:ln w="9525">
            <a:noFill/>
            <a:miter lim="800000"/>
            <a:headEnd/>
            <a:tailEnd/>
          </a:ln>
        </p:spPr>
        <p:txBody>
          <a:bodyPr/>
          <a:lstStyle/>
          <a:p>
            <a:pPr marL="342900" lvl="1" indent="-342900" algn="ctr">
              <a:spcBef>
                <a:spcPct val="20000"/>
              </a:spcBef>
            </a:pPr>
            <a:r>
              <a:rPr lang="cs-CZ" sz="4000">
                <a:latin typeface="Calibri" pitchFamily="34" charset="0"/>
              </a:rPr>
              <a:t>Jak se nazývá věda, která studuje stavbu a funkci pletiv/tkání?</a:t>
            </a:r>
          </a:p>
          <a:p>
            <a:pPr marL="342900" lvl="1" indent="-342900" algn="ctr">
              <a:spcBef>
                <a:spcPct val="20000"/>
              </a:spcBef>
              <a:buFont typeface="Arial" charset="0"/>
              <a:buNone/>
            </a:pPr>
            <a:endParaRPr lang="cs-CZ" sz="4000">
              <a:latin typeface="Calibri" pitchFamily="34" charset="0"/>
            </a:endParaRPr>
          </a:p>
          <a:p>
            <a:pPr marL="342900" lvl="1" indent="-342900" algn="ctr">
              <a:spcBef>
                <a:spcPct val="20000"/>
              </a:spcBef>
              <a:buFont typeface="Arial" charset="0"/>
              <a:buNone/>
            </a:pPr>
            <a:r>
              <a:rPr lang="cs-CZ" sz="4000">
                <a:latin typeface="Calibri" pitchFamily="34" charset="0"/>
              </a:rPr>
              <a:t>HISTOLOGIE</a:t>
            </a:r>
          </a:p>
          <a:p>
            <a:pPr marL="342900" indent="-342900">
              <a:spcBef>
                <a:spcPct val="20000"/>
              </a:spcBef>
              <a:buFont typeface="Arial" charset="0"/>
              <a:buNone/>
            </a:pPr>
            <a:endParaRPr lang="cs-CZ" sz="3200">
              <a:latin typeface="Calibri" pitchFamily="34" charset="0"/>
            </a:endParaRPr>
          </a:p>
        </p:txBody>
      </p:sp>
      <p:sp>
        <p:nvSpPr>
          <p:cNvPr id="7" name="Obdélník 6"/>
          <p:cNvSpPr/>
          <p:nvPr/>
        </p:nvSpPr>
        <p:spPr>
          <a:xfrm>
            <a:off x="2987675" y="4365625"/>
            <a:ext cx="3024188" cy="64770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mů 5">
            <a:hlinkClick r:id="rId3" action="ppaction://hlinksldjump" highlightClick="1"/>
          </p:cNvPr>
          <p:cNvSpPr/>
          <p:nvPr/>
        </p:nvSpPr>
        <p:spPr>
          <a:xfrm>
            <a:off x="8243888" y="5949950"/>
            <a:ext cx="649287" cy="620713"/>
          </a:xfrm>
          <a:prstGeom prst="actionButtonHome">
            <a:avLst/>
          </a:prstGeom>
          <a:solidFill>
            <a:schemeClr val="bg1">
              <a:lumMod val="75000"/>
            </a:schemeClr>
          </a:solidFill>
          <a:ln>
            <a:solidFill>
              <a:srgbClr val="C00000"/>
            </a:solidFill>
          </a:ln>
          <a:effectLst>
            <a:outerShdw blurRad="50800" dist="50800" dir="5400000" algn="ctr" rotWithShape="0">
              <a:srgbClr val="C00000"/>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1" presetClass="exit" presetSubtype="0" fill="hold" grpId="0" nodeType="clickEffect">
                                  <p:stCondLst>
                                    <p:cond delay="0"/>
                                  </p:stCondLst>
                                  <p:childTnLst>
                                    <p:anim calcmode="discrete" valueType="str">
                                      <p:cBhvr>
                                        <p:cTn id="6" dur="1000"/>
                                        <p:tgtEl>
                                          <p:spTgt spid="7"/>
                                        </p:tgtEl>
                                        <p:attrNameLst>
                                          <p:attrName>style.visibility</p:attrName>
                                        </p:attrNameLst>
                                      </p:cBhvr>
                                      <p:tavLst>
                                        <p:tav tm="0">
                                          <p:val>
                                            <p:strVal val="hidden"/>
                                          </p:val>
                                        </p:tav>
                                        <p:tav tm="50000">
                                          <p:val>
                                            <p:strVal val="visible"/>
                                          </p:val>
                                        </p:tav>
                                      </p:tavLst>
                                    </p:anim>
                                    <p:set>
                                      <p:cBhvr>
                                        <p:cTn id="7" dur="1" fill="hold">
                                          <p:stCondLst>
                                            <p:cond delay="9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9218" name="Nadpis 1"/>
          <p:cNvSpPr>
            <a:spLocks noGrp="1"/>
          </p:cNvSpPr>
          <p:nvPr>
            <p:ph type="title"/>
          </p:nvPr>
        </p:nvSpPr>
        <p:spPr/>
        <p:txBody>
          <a:bodyPr/>
          <a:lstStyle/>
          <a:p>
            <a:pPr eaLnBrk="1" hangingPunct="1"/>
            <a:r>
              <a:rPr lang="cs-CZ" b="1" smtClean="0"/>
              <a:t>BIOLOGICKÉ VĚDY		2000</a:t>
            </a:r>
            <a:endParaRPr lang="cs-CZ" smtClean="0"/>
          </a:p>
        </p:txBody>
      </p:sp>
      <p:sp>
        <p:nvSpPr>
          <p:cNvPr id="9219" name="Zástupný symbol pro obsah 2"/>
          <p:cNvSpPr txBox="1">
            <a:spLocks/>
          </p:cNvSpPr>
          <p:nvPr/>
        </p:nvSpPr>
        <p:spPr bwMode="auto">
          <a:xfrm>
            <a:off x="1116013" y="1600200"/>
            <a:ext cx="6551612" cy="4525963"/>
          </a:xfrm>
          <a:prstGeom prst="rect">
            <a:avLst/>
          </a:prstGeom>
          <a:noFill/>
          <a:ln w="9525">
            <a:noFill/>
            <a:miter lim="800000"/>
            <a:headEnd/>
            <a:tailEnd/>
          </a:ln>
        </p:spPr>
        <p:txBody>
          <a:bodyPr/>
          <a:lstStyle/>
          <a:p>
            <a:pPr marL="342900" lvl="1" indent="-342900" algn="ctr">
              <a:spcBef>
                <a:spcPct val="20000"/>
              </a:spcBef>
            </a:pPr>
            <a:r>
              <a:rPr lang="cs-CZ" sz="4000">
                <a:latin typeface="Calibri" pitchFamily="34" charset="0"/>
              </a:rPr>
              <a:t>Jak se nazývá vědní obor, který studuje stavbu a činnost buňky?</a:t>
            </a:r>
          </a:p>
          <a:p>
            <a:pPr marL="342900" lvl="1" indent="-342900" algn="ctr">
              <a:spcBef>
                <a:spcPct val="20000"/>
              </a:spcBef>
              <a:buFont typeface="Arial" charset="0"/>
              <a:buNone/>
            </a:pPr>
            <a:endParaRPr lang="cs-CZ" sz="4000">
              <a:latin typeface="Calibri" pitchFamily="34" charset="0"/>
            </a:endParaRPr>
          </a:p>
          <a:p>
            <a:pPr marL="342900" lvl="1" indent="-342900" algn="ctr">
              <a:spcBef>
                <a:spcPct val="20000"/>
              </a:spcBef>
              <a:buFont typeface="Arial" charset="0"/>
              <a:buNone/>
            </a:pPr>
            <a:r>
              <a:rPr lang="cs-CZ" sz="4000">
                <a:latin typeface="Calibri" pitchFamily="34" charset="0"/>
              </a:rPr>
              <a:t>CYTOLOGIE</a:t>
            </a:r>
          </a:p>
          <a:p>
            <a:pPr marL="342900" indent="-342900">
              <a:spcBef>
                <a:spcPct val="20000"/>
              </a:spcBef>
              <a:buFont typeface="Arial" charset="0"/>
              <a:buNone/>
            </a:pPr>
            <a:endParaRPr lang="cs-CZ" sz="3200">
              <a:latin typeface="Calibri" pitchFamily="34" charset="0"/>
            </a:endParaRPr>
          </a:p>
        </p:txBody>
      </p:sp>
      <p:sp>
        <p:nvSpPr>
          <p:cNvPr id="7" name="Obdélník 6"/>
          <p:cNvSpPr/>
          <p:nvPr/>
        </p:nvSpPr>
        <p:spPr>
          <a:xfrm>
            <a:off x="2987675" y="4221163"/>
            <a:ext cx="2808288" cy="86360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mů 5">
            <a:hlinkClick r:id="rId3" action="ppaction://hlinksldjump" highlightClick="1"/>
          </p:cNvPr>
          <p:cNvSpPr/>
          <p:nvPr/>
        </p:nvSpPr>
        <p:spPr>
          <a:xfrm>
            <a:off x="8243888" y="5949950"/>
            <a:ext cx="649287" cy="620713"/>
          </a:xfrm>
          <a:prstGeom prst="actionButtonHome">
            <a:avLst/>
          </a:prstGeom>
          <a:solidFill>
            <a:schemeClr val="bg1">
              <a:lumMod val="75000"/>
            </a:schemeClr>
          </a:solidFill>
          <a:ln>
            <a:solidFill>
              <a:srgbClr val="C00000"/>
            </a:solidFill>
          </a:ln>
          <a:effectLst>
            <a:outerShdw blurRad="50800" dist="50800" dir="5400000" algn="ctr" rotWithShape="0">
              <a:srgbClr val="C00000"/>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1" presetClass="exit" presetSubtype="0" fill="hold" grpId="0" nodeType="clickEffect">
                                  <p:stCondLst>
                                    <p:cond delay="0"/>
                                  </p:stCondLst>
                                  <p:childTnLst>
                                    <p:anim calcmode="discrete" valueType="str">
                                      <p:cBhvr>
                                        <p:cTn id="6" dur="1000"/>
                                        <p:tgtEl>
                                          <p:spTgt spid="7"/>
                                        </p:tgtEl>
                                        <p:attrNameLst>
                                          <p:attrName>style.visibility</p:attrName>
                                        </p:attrNameLst>
                                      </p:cBhvr>
                                      <p:tavLst>
                                        <p:tav tm="0">
                                          <p:val>
                                            <p:strVal val="hidden"/>
                                          </p:val>
                                        </p:tav>
                                        <p:tav tm="50000">
                                          <p:val>
                                            <p:strVal val="visible"/>
                                          </p:val>
                                        </p:tav>
                                      </p:tavLst>
                                    </p:anim>
                                    <p:set>
                                      <p:cBhvr>
                                        <p:cTn id="7" dur="1" fill="hold">
                                          <p:stCondLst>
                                            <p:cond delay="9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10242" name="Nadpis 1"/>
          <p:cNvSpPr>
            <a:spLocks noGrp="1"/>
          </p:cNvSpPr>
          <p:nvPr>
            <p:ph type="title"/>
          </p:nvPr>
        </p:nvSpPr>
        <p:spPr/>
        <p:txBody>
          <a:bodyPr/>
          <a:lstStyle/>
          <a:p>
            <a:pPr eaLnBrk="1" hangingPunct="1"/>
            <a:r>
              <a:rPr lang="cs-CZ" b="1" smtClean="0"/>
              <a:t>BIOLOGICKÉ VĚDY		bonus</a:t>
            </a:r>
            <a:endParaRPr lang="cs-CZ" smtClean="0"/>
          </a:p>
        </p:txBody>
      </p:sp>
      <p:sp>
        <p:nvSpPr>
          <p:cNvPr id="10243" name="Zástupný symbol pro obsah 2"/>
          <p:cNvSpPr txBox="1">
            <a:spLocks/>
          </p:cNvSpPr>
          <p:nvPr/>
        </p:nvSpPr>
        <p:spPr bwMode="auto">
          <a:xfrm>
            <a:off x="1116013" y="1600200"/>
            <a:ext cx="6335712" cy="4525963"/>
          </a:xfrm>
          <a:prstGeom prst="rect">
            <a:avLst/>
          </a:prstGeom>
          <a:noFill/>
          <a:ln w="9525">
            <a:noFill/>
            <a:miter lim="800000"/>
            <a:headEnd/>
            <a:tailEnd/>
          </a:ln>
        </p:spPr>
        <p:txBody>
          <a:bodyPr/>
          <a:lstStyle/>
          <a:p>
            <a:pPr marL="342900" lvl="1" indent="-342900" algn="ctr">
              <a:spcBef>
                <a:spcPct val="20000"/>
              </a:spcBef>
            </a:pPr>
            <a:r>
              <a:rPr lang="cs-CZ" sz="4000">
                <a:latin typeface="Calibri" pitchFamily="34" charset="0"/>
              </a:rPr>
              <a:t>Jak se nazývá věda, která se</a:t>
            </a:r>
          </a:p>
          <a:p>
            <a:pPr marL="342900" lvl="1" indent="-342900" algn="ctr">
              <a:spcBef>
                <a:spcPct val="20000"/>
              </a:spcBef>
            </a:pPr>
            <a:r>
              <a:rPr lang="cs-CZ" sz="4000">
                <a:latin typeface="Calibri" pitchFamily="34" charset="0"/>
              </a:rPr>
              <a:t>zabývá vztahem organismů a</a:t>
            </a:r>
          </a:p>
          <a:p>
            <a:pPr marL="342900" lvl="1" indent="-342900" algn="ctr">
              <a:spcBef>
                <a:spcPct val="20000"/>
              </a:spcBef>
            </a:pPr>
            <a:r>
              <a:rPr lang="cs-CZ" sz="4000">
                <a:latin typeface="Calibri" pitchFamily="34" charset="0"/>
              </a:rPr>
              <a:t>jejich prostředí a vztahem </a:t>
            </a:r>
          </a:p>
          <a:p>
            <a:pPr marL="342900" lvl="1" indent="-342900" algn="ctr">
              <a:spcBef>
                <a:spcPct val="20000"/>
              </a:spcBef>
            </a:pPr>
            <a:r>
              <a:rPr lang="cs-CZ" sz="4000">
                <a:latin typeface="Calibri" pitchFamily="34" charset="0"/>
              </a:rPr>
              <a:t>organismů navzájem?</a:t>
            </a:r>
          </a:p>
          <a:p>
            <a:pPr marL="342900" lvl="1" indent="-342900" algn="ctr">
              <a:spcBef>
                <a:spcPct val="20000"/>
              </a:spcBef>
              <a:buFont typeface="Arial" charset="0"/>
              <a:buNone/>
            </a:pPr>
            <a:endParaRPr lang="cs-CZ" sz="4000">
              <a:latin typeface="Calibri" pitchFamily="34" charset="0"/>
            </a:endParaRPr>
          </a:p>
          <a:p>
            <a:pPr marL="342900" lvl="1" indent="-342900" algn="ctr">
              <a:spcBef>
                <a:spcPct val="20000"/>
              </a:spcBef>
              <a:buFont typeface="Arial" charset="0"/>
              <a:buNone/>
            </a:pPr>
            <a:r>
              <a:rPr lang="cs-CZ" sz="4000">
                <a:latin typeface="Calibri" pitchFamily="34" charset="0"/>
              </a:rPr>
              <a:t>EKOLOGIE</a:t>
            </a:r>
          </a:p>
          <a:p>
            <a:pPr marL="342900" indent="-342900">
              <a:spcBef>
                <a:spcPct val="20000"/>
              </a:spcBef>
              <a:buFont typeface="Arial" charset="0"/>
              <a:buNone/>
            </a:pPr>
            <a:endParaRPr lang="cs-CZ" sz="3200">
              <a:latin typeface="Calibri" pitchFamily="34" charset="0"/>
            </a:endParaRPr>
          </a:p>
        </p:txBody>
      </p:sp>
      <p:sp>
        <p:nvSpPr>
          <p:cNvPr id="7" name="Obdélník 6"/>
          <p:cNvSpPr/>
          <p:nvPr/>
        </p:nvSpPr>
        <p:spPr>
          <a:xfrm>
            <a:off x="3132138" y="5157788"/>
            <a:ext cx="2376487" cy="64770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mů 5">
            <a:hlinkClick r:id="rId3" action="ppaction://hlinksldjump" highlightClick="1"/>
          </p:cNvPr>
          <p:cNvSpPr/>
          <p:nvPr/>
        </p:nvSpPr>
        <p:spPr>
          <a:xfrm>
            <a:off x="8243888" y="5949950"/>
            <a:ext cx="649287" cy="620713"/>
          </a:xfrm>
          <a:prstGeom prst="actionButtonHome">
            <a:avLst/>
          </a:prstGeom>
          <a:solidFill>
            <a:schemeClr val="bg1">
              <a:lumMod val="75000"/>
            </a:schemeClr>
          </a:solidFill>
          <a:ln>
            <a:solidFill>
              <a:srgbClr val="C00000"/>
            </a:solidFill>
          </a:ln>
          <a:effectLst>
            <a:outerShdw blurRad="50800" dist="50800" dir="5400000" algn="ctr" rotWithShape="0">
              <a:srgbClr val="C00000"/>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1" presetClass="exit" presetSubtype="0" fill="hold" grpId="0" nodeType="clickEffect">
                                  <p:stCondLst>
                                    <p:cond delay="0"/>
                                  </p:stCondLst>
                                  <p:childTnLst>
                                    <p:anim calcmode="discrete" valueType="str">
                                      <p:cBhvr>
                                        <p:cTn id="6" dur="1000"/>
                                        <p:tgtEl>
                                          <p:spTgt spid="7"/>
                                        </p:tgtEl>
                                        <p:attrNameLst>
                                          <p:attrName>style.visibility</p:attrName>
                                        </p:attrNameLst>
                                      </p:cBhvr>
                                      <p:tavLst>
                                        <p:tav tm="0">
                                          <p:val>
                                            <p:strVal val="hidden"/>
                                          </p:val>
                                        </p:tav>
                                        <p:tav tm="50000">
                                          <p:val>
                                            <p:strVal val="visible"/>
                                          </p:val>
                                        </p:tav>
                                      </p:tavLst>
                                    </p:anim>
                                    <p:set>
                                      <p:cBhvr>
                                        <p:cTn id="7" dur="1" fill="hold">
                                          <p:stCondLst>
                                            <p:cond delay="9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11266" name="Nadpis 1"/>
          <p:cNvSpPr>
            <a:spLocks noGrp="1"/>
          </p:cNvSpPr>
          <p:nvPr>
            <p:ph type="title"/>
          </p:nvPr>
        </p:nvSpPr>
        <p:spPr/>
        <p:txBody>
          <a:bodyPr/>
          <a:lstStyle/>
          <a:p>
            <a:pPr eaLnBrk="1" hangingPunct="1"/>
            <a:r>
              <a:rPr lang="cs-CZ" b="1" smtClean="0"/>
              <a:t>METAMORFÓZY		100</a:t>
            </a:r>
            <a:endParaRPr lang="cs-CZ" smtClean="0"/>
          </a:p>
        </p:txBody>
      </p:sp>
      <p:sp>
        <p:nvSpPr>
          <p:cNvPr id="11267" name="Zástupný symbol pro obsah 2"/>
          <p:cNvSpPr>
            <a:spLocks noGrp="1"/>
          </p:cNvSpPr>
          <p:nvPr>
            <p:ph idx="1"/>
          </p:nvPr>
        </p:nvSpPr>
        <p:spPr>
          <a:xfrm>
            <a:off x="468313" y="1557338"/>
            <a:ext cx="8229600" cy="4525962"/>
          </a:xfrm>
        </p:spPr>
        <p:txBody>
          <a:bodyPr/>
          <a:lstStyle/>
          <a:p>
            <a:pPr algn="ctr" eaLnBrk="1" hangingPunct="1">
              <a:buFont typeface="Arial" charset="0"/>
              <a:buNone/>
            </a:pPr>
            <a:r>
              <a:rPr lang="cs-CZ" sz="4000" smtClean="0"/>
              <a:t>Jakého původu je hlíza brukve kedlubnu?</a:t>
            </a:r>
          </a:p>
          <a:p>
            <a:pPr algn="ctr" eaLnBrk="1" hangingPunct="1">
              <a:buFont typeface="Arial" charset="0"/>
              <a:buNone/>
            </a:pPr>
            <a:endParaRPr lang="cs-CZ" sz="4000" smtClean="0"/>
          </a:p>
          <a:p>
            <a:pPr algn="ctr" eaLnBrk="1" hangingPunct="1">
              <a:buFont typeface="Arial" charset="0"/>
              <a:buNone/>
            </a:pPr>
            <a:endParaRPr lang="cs-CZ" sz="4000" smtClean="0"/>
          </a:p>
          <a:p>
            <a:pPr algn="ctr" eaLnBrk="1" hangingPunct="1">
              <a:buFont typeface="Arial" charset="0"/>
              <a:buNone/>
            </a:pPr>
            <a:r>
              <a:rPr lang="cs-CZ" sz="4000" smtClean="0"/>
              <a:t>STONKOVÉHO</a:t>
            </a:r>
          </a:p>
          <a:p>
            <a:pPr eaLnBrk="1" hangingPunct="1">
              <a:buFont typeface="Arial" charset="0"/>
              <a:buNone/>
            </a:pPr>
            <a:endParaRPr lang="cs-CZ" smtClean="0"/>
          </a:p>
        </p:txBody>
      </p:sp>
      <p:pic>
        <p:nvPicPr>
          <p:cNvPr id="11268" name="Obrázek 3" descr="P1120382.JPG"/>
          <p:cNvPicPr>
            <a:picLocks noChangeAspect="1"/>
          </p:cNvPicPr>
          <p:nvPr/>
        </p:nvPicPr>
        <p:blipFill>
          <a:blip r:embed="rId3" cstate="print"/>
          <a:srcRect/>
          <a:stretch>
            <a:fillRect/>
          </a:stretch>
        </p:blipFill>
        <p:spPr bwMode="auto">
          <a:xfrm>
            <a:off x="6084888" y="2349500"/>
            <a:ext cx="1404937" cy="1871663"/>
          </a:xfrm>
          <a:prstGeom prst="rect">
            <a:avLst/>
          </a:prstGeom>
          <a:noFill/>
          <a:ln w="9525">
            <a:noFill/>
            <a:miter lim="800000"/>
            <a:headEnd/>
            <a:tailEnd/>
          </a:ln>
        </p:spPr>
      </p:pic>
      <p:sp>
        <p:nvSpPr>
          <p:cNvPr id="8" name="Obdélník 7"/>
          <p:cNvSpPr/>
          <p:nvPr/>
        </p:nvSpPr>
        <p:spPr>
          <a:xfrm>
            <a:off x="2843213" y="4365625"/>
            <a:ext cx="3241675" cy="792163"/>
          </a:xfrm>
          <a:prstGeom prst="rect">
            <a:avLst/>
          </a:prstGeom>
          <a:solidFill>
            <a:schemeClr val="accent4">
              <a:lumMod val="40000"/>
              <a:lumOff val="60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 name="Tlačítko akce: Domů 6">
            <a:hlinkClick r:id="rId4" action="ppaction://hlinksldjump" highlightClick="1"/>
          </p:cNvPr>
          <p:cNvSpPr/>
          <p:nvPr/>
        </p:nvSpPr>
        <p:spPr>
          <a:xfrm>
            <a:off x="8243888" y="5949950"/>
            <a:ext cx="649287" cy="620713"/>
          </a:xfrm>
          <a:prstGeom prst="actionButtonHome">
            <a:avLst/>
          </a:prstGeom>
          <a:solidFill>
            <a:schemeClr val="bg1">
              <a:lumMod val="75000"/>
            </a:schemeClr>
          </a:solidFill>
          <a:ln>
            <a:solidFill>
              <a:srgbClr val="C00000"/>
            </a:solidFill>
          </a:ln>
          <a:effectLst>
            <a:outerShdw blurRad="50800" dist="50800" dir="5400000" algn="ctr" rotWithShape="0">
              <a:srgbClr val="C00000"/>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1" presetClass="exit" presetSubtype="0" fill="hold" grpId="0" nodeType="clickEffect">
                                  <p:stCondLst>
                                    <p:cond delay="0"/>
                                  </p:stCondLst>
                                  <p:childTnLst>
                                    <p:anim calcmode="discrete" valueType="str">
                                      <p:cBhvr>
                                        <p:cTn id="6" dur="1000"/>
                                        <p:tgtEl>
                                          <p:spTgt spid="8"/>
                                        </p:tgtEl>
                                        <p:attrNameLst>
                                          <p:attrName>style.visibility</p:attrName>
                                        </p:attrNameLst>
                                      </p:cBhvr>
                                      <p:tavLst>
                                        <p:tav tm="0">
                                          <p:val>
                                            <p:strVal val="hidden"/>
                                          </p:val>
                                        </p:tav>
                                        <p:tav tm="50000">
                                          <p:val>
                                            <p:strVal val="visible"/>
                                          </p:val>
                                        </p:tav>
                                      </p:tavLst>
                                    </p:anim>
                                    <p:set>
                                      <p:cBhvr>
                                        <p:cTn id="7" dur="1" fill="hold">
                                          <p:stCondLst>
                                            <p:cond delay="9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12290" name="Nadpis 1"/>
          <p:cNvSpPr>
            <a:spLocks noGrp="1"/>
          </p:cNvSpPr>
          <p:nvPr>
            <p:ph type="title"/>
          </p:nvPr>
        </p:nvSpPr>
        <p:spPr/>
        <p:txBody>
          <a:bodyPr/>
          <a:lstStyle/>
          <a:p>
            <a:pPr eaLnBrk="1" hangingPunct="1"/>
            <a:r>
              <a:rPr lang="cs-CZ" b="1" smtClean="0"/>
              <a:t>METAMORFÓZY		500</a:t>
            </a:r>
            <a:endParaRPr lang="cs-CZ" smtClean="0"/>
          </a:p>
        </p:txBody>
      </p:sp>
      <p:sp>
        <p:nvSpPr>
          <p:cNvPr id="12291" name="Zástupný symbol pro obsah 2"/>
          <p:cNvSpPr txBox="1">
            <a:spLocks/>
          </p:cNvSpPr>
          <p:nvPr/>
        </p:nvSpPr>
        <p:spPr bwMode="auto">
          <a:xfrm>
            <a:off x="468313" y="1557338"/>
            <a:ext cx="8229600" cy="4525962"/>
          </a:xfrm>
          <a:prstGeom prst="rect">
            <a:avLst/>
          </a:prstGeom>
          <a:noFill/>
          <a:ln w="9525">
            <a:noFill/>
            <a:miter lim="800000"/>
            <a:headEnd/>
            <a:tailEnd/>
          </a:ln>
        </p:spPr>
        <p:txBody>
          <a:bodyPr/>
          <a:lstStyle/>
          <a:p>
            <a:pPr marL="342900" indent="-342900" algn="ctr">
              <a:spcBef>
                <a:spcPct val="20000"/>
              </a:spcBef>
            </a:pPr>
            <a:r>
              <a:rPr lang="cs-CZ" sz="4000">
                <a:latin typeface="Calibri" pitchFamily="34" charset="0"/>
              </a:rPr>
              <a:t>Přeměnou jaké rostlinné části vznikl úponek u hrachu setého?</a:t>
            </a:r>
          </a:p>
          <a:p>
            <a:pPr marL="342900" indent="-342900" algn="ctr">
              <a:spcBef>
                <a:spcPct val="20000"/>
              </a:spcBef>
              <a:buFont typeface="Arial" charset="0"/>
              <a:buNone/>
            </a:pPr>
            <a:endParaRPr lang="cs-CZ" sz="4000">
              <a:latin typeface="Calibri" pitchFamily="34" charset="0"/>
            </a:endParaRPr>
          </a:p>
          <a:p>
            <a:pPr marL="342900" indent="-342900" algn="ctr">
              <a:spcBef>
                <a:spcPct val="20000"/>
              </a:spcBef>
              <a:buFont typeface="Arial" charset="0"/>
              <a:buNone/>
            </a:pPr>
            <a:endParaRPr lang="cs-CZ" sz="4000">
              <a:latin typeface="Calibri" pitchFamily="34" charset="0"/>
            </a:endParaRPr>
          </a:p>
          <a:p>
            <a:pPr marL="342900" indent="-342900" algn="ctr">
              <a:spcBef>
                <a:spcPct val="20000"/>
              </a:spcBef>
              <a:buFont typeface="Arial" charset="0"/>
              <a:buNone/>
            </a:pPr>
            <a:r>
              <a:rPr lang="cs-CZ" sz="4000">
                <a:latin typeface="Calibri" pitchFamily="34" charset="0"/>
              </a:rPr>
              <a:t>LISTU</a:t>
            </a:r>
          </a:p>
          <a:p>
            <a:pPr marL="342900" indent="-342900">
              <a:spcBef>
                <a:spcPct val="20000"/>
              </a:spcBef>
              <a:buFont typeface="Arial" charset="0"/>
              <a:buNone/>
            </a:pPr>
            <a:endParaRPr lang="cs-CZ" sz="3200">
              <a:latin typeface="Calibri" pitchFamily="34" charset="0"/>
            </a:endParaRPr>
          </a:p>
        </p:txBody>
      </p:sp>
      <p:sp>
        <p:nvSpPr>
          <p:cNvPr id="6" name="Obdélník 5"/>
          <p:cNvSpPr/>
          <p:nvPr/>
        </p:nvSpPr>
        <p:spPr>
          <a:xfrm>
            <a:off x="3779838" y="4292600"/>
            <a:ext cx="1512887" cy="720725"/>
          </a:xfrm>
          <a:prstGeom prst="rect">
            <a:avLst/>
          </a:prstGeom>
          <a:solidFill>
            <a:schemeClr val="accent4">
              <a:lumMod val="40000"/>
              <a:lumOff val="60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pic>
        <p:nvPicPr>
          <p:cNvPr id="12293" name="Obrázek 4" descr="P1120362.JPG"/>
          <p:cNvPicPr>
            <a:picLocks noChangeAspect="1"/>
          </p:cNvPicPr>
          <p:nvPr/>
        </p:nvPicPr>
        <p:blipFill>
          <a:blip r:embed="rId3" cstate="print"/>
          <a:srcRect/>
          <a:stretch>
            <a:fillRect/>
          </a:stretch>
        </p:blipFill>
        <p:spPr bwMode="auto">
          <a:xfrm>
            <a:off x="900113" y="3429000"/>
            <a:ext cx="1836737" cy="1376363"/>
          </a:xfrm>
          <a:prstGeom prst="rect">
            <a:avLst/>
          </a:prstGeom>
          <a:noFill/>
          <a:ln w="9525">
            <a:noFill/>
            <a:miter lim="800000"/>
            <a:headEnd/>
            <a:tailEnd/>
          </a:ln>
        </p:spPr>
      </p:pic>
      <p:sp>
        <p:nvSpPr>
          <p:cNvPr id="7" name="Tlačítko akce: Domů 6">
            <a:hlinkClick r:id="rId4" action="ppaction://hlinksldjump" highlightClick="1"/>
          </p:cNvPr>
          <p:cNvSpPr/>
          <p:nvPr/>
        </p:nvSpPr>
        <p:spPr>
          <a:xfrm>
            <a:off x="8243888" y="5949950"/>
            <a:ext cx="649287" cy="620713"/>
          </a:xfrm>
          <a:prstGeom prst="actionButtonHome">
            <a:avLst/>
          </a:prstGeom>
          <a:solidFill>
            <a:schemeClr val="bg1">
              <a:lumMod val="75000"/>
            </a:schemeClr>
          </a:solidFill>
          <a:ln>
            <a:solidFill>
              <a:srgbClr val="C00000"/>
            </a:solidFill>
          </a:ln>
          <a:effectLst>
            <a:outerShdw blurRad="50800" dist="50800" dir="5400000" algn="ctr" rotWithShape="0">
              <a:srgbClr val="C00000"/>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1" presetClass="exit" presetSubtype="0" fill="hold" grpId="0" nodeType="clickEffect">
                                  <p:stCondLst>
                                    <p:cond delay="0"/>
                                  </p:stCondLst>
                                  <p:childTnLst>
                                    <p:anim calcmode="discrete" valueType="str">
                                      <p:cBhvr>
                                        <p:cTn id="6" dur="1000"/>
                                        <p:tgtEl>
                                          <p:spTgt spid="6"/>
                                        </p:tgtEl>
                                        <p:attrNameLst>
                                          <p:attrName>style.visibility</p:attrName>
                                        </p:attrNameLst>
                                      </p:cBhvr>
                                      <p:tavLst>
                                        <p:tav tm="0">
                                          <p:val>
                                            <p:strVal val="hidden"/>
                                          </p:val>
                                        </p:tav>
                                        <p:tav tm="50000">
                                          <p:val>
                                            <p:strVal val="visible"/>
                                          </p:val>
                                        </p:tav>
                                      </p:tavLst>
                                    </p:anim>
                                    <p:set>
                                      <p:cBhvr>
                                        <p:cTn id="7" dur="1" fill="hold">
                                          <p:stCondLst>
                                            <p:cond delay="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13314" name="Nadpis 1"/>
          <p:cNvSpPr>
            <a:spLocks noGrp="1"/>
          </p:cNvSpPr>
          <p:nvPr>
            <p:ph type="title"/>
          </p:nvPr>
        </p:nvSpPr>
        <p:spPr/>
        <p:txBody>
          <a:bodyPr/>
          <a:lstStyle/>
          <a:p>
            <a:pPr eaLnBrk="1" hangingPunct="1"/>
            <a:r>
              <a:rPr lang="cs-CZ" b="1" smtClean="0"/>
              <a:t>METAMORFÓZY		1 000</a:t>
            </a:r>
            <a:endParaRPr lang="cs-CZ" smtClean="0"/>
          </a:p>
        </p:txBody>
      </p:sp>
      <p:sp>
        <p:nvSpPr>
          <p:cNvPr id="13315" name="Zástupný symbol pro obsah 2"/>
          <p:cNvSpPr txBox="1">
            <a:spLocks/>
          </p:cNvSpPr>
          <p:nvPr/>
        </p:nvSpPr>
        <p:spPr bwMode="auto">
          <a:xfrm>
            <a:off x="468313" y="1557338"/>
            <a:ext cx="8229600" cy="4525962"/>
          </a:xfrm>
          <a:prstGeom prst="rect">
            <a:avLst/>
          </a:prstGeom>
          <a:noFill/>
          <a:ln w="9525">
            <a:noFill/>
            <a:miter lim="800000"/>
            <a:headEnd/>
            <a:tailEnd/>
          </a:ln>
        </p:spPr>
        <p:txBody>
          <a:bodyPr/>
          <a:lstStyle/>
          <a:p>
            <a:pPr marL="342900" indent="-342900" algn="ctr">
              <a:spcBef>
                <a:spcPct val="20000"/>
              </a:spcBef>
            </a:pPr>
            <a:r>
              <a:rPr lang="cs-CZ" sz="4000">
                <a:latin typeface="Calibri" pitchFamily="34" charset="0"/>
              </a:rPr>
              <a:t>Jaká hospodářsky významná část zázvoru vznikla metamorfózou stonku?</a:t>
            </a:r>
          </a:p>
          <a:p>
            <a:pPr marL="342900" indent="-342900" algn="ctr">
              <a:spcBef>
                <a:spcPct val="20000"/>
              </a:spcBef>
              <a:buFont typeface="Arial" charset="0"/>
              <a:buNone/>
            </a:pPr>
            <a:endParaRPr lang="cs-CZ" sz="4000">
              <a:latin typeface="Calibri" pitchFamily="34" charset="0"/>
            </a:endParaRPr>
          </a:p>
          <a:p>
            <a:pPr marL="342900" indent="-342900" algn="ctr">
              <a:spcBef>
                <a:spcPct val="20000"/>
              </a:spcBef>
              <a:buFont typeface="Arial" charset="0"/>
              <a:buNone/>
            </a:pPr>
            <a:r>
              <a:rPr lang="cs-CZ" sz="4000">
                <a:latin typeface="Calibri" pitchFamily="34" charset="0"/>
              </a:rPr>
              <a:t>ODDENEK</a:t>
            </a:r>
          </a:p>
          <a:p>
            <a:pPr marL="342900" indent="-342900">
              <a:spcBef>
                <a:spcPct val="20000"/>
              </a:spcBef>
              <a:buFont typeface="Arial" charset="0"/>
              <a:buNone/>
            </a:pPr>
            <a:endParaRPr lang="cs-CZ" sz="3200">
              <a:latin typeface="Calibri" pitchFamily="34" charset="0"/>
            </a:endParaRPr>
          </a:p>
        </p:txBody>
      </p:sp>
      <p:sp>
        <p:nvSpPr>
          <p:cNvPr id="6" name="Obdélník 5"/>
          <p:cNvSpPr/>
          <p:nvPr/>
        </p:nvSpPr>
        <p:spPr>
          <a:xfrm>
            <a:off x="3348038" y="4149725"/>
            <a:ext cx="2808287" cy="1008063"/>
          </a:xfrm>
          <a:prstGeom prst="rect">
            <a:avLst/>
          </a:prstGeom>
          <a:solidFill>
            <a:schemeClr val="accent4">
              <a:lumMod val="40000"/>
              <a:lumOff val="60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pic>
        <p:nvPicPr>
          <p:cNvPr id="13317" name="Obrázek 4" descr="DSC_0699.JPG"/>
          <p:cNvPicPr>
            <a:picLocks noChangeAspect="1"/>
          </p:cNvPicPr>
          <p:nvPr/>
        </p:nvPicPr>
        <p:blipFill>
          <a:blip r:embed="rId3" cstate="print"/>
          <a:srcRect/>
          <a:stretch>
            <a:fillRect/>
          </a:stretch>
        </p:blipFill>
        <p:spPr bwMode="auto">
          <a:xfrm>
            <a:off x="323850" y="2997200"/>
            <a:ext cx="2289175" cy="1584325"/>
          </a:xfrm>
          <a:prstGeom prst="rect">
            <a:avLst/>
          </a:prstGeom>
          <a:noFill/>
          <a:ln w="9525">
            <a:noFill/>
            <a:miter lim="800000"/>
            <a:headEnd/>
            <a:tailEnd/>
          </a:ln>
        </p:spPr>
      </p:pic>
      <p:sp>
        <p:nvSpPr>
          <p:cNvPr id="7" name="Tlačítko akce: Domů 6">
            <a:hlinkClick r:id="rId4" action="ppaction://hlinksldjump" highlightClick="1"/>
          </p:cNvPr>
          <p:cNvSpPr/>
          <p:nvPr/>
        </p:nvSpPr>
        <p:spPr>
          <a:xfrm>
            <a:off x="8243888" y="5949950"/>
            <a:ext cx="649287" cy="620713"/>
          </a:xfrm>
          <a:prstGeom prst="actionButtonHome">
            <a:avLst/>
          </a:prstGeom>
          <a:solidFill>
            <a:schemeClr val="bg1">
              <a:lumMod val="75000"/>
            </a:schemeClr>
          </a:solidFill>
          <a:ln>
            <a:solidFill>
              <a:srgbClr val="C00000"/>
            </a:solidFill>
          </a:ln>
          <a:effectLst>
            <a:outerShdw blurRad="50800" dist="50800" dir="5400000" algn="ctr" rotWithShape="0">
              <a:srgbClr val="C00000"/>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1" presetClass="exit" presetSubtype="0" fill="hold" grpId="0" nodeType="clickEffect">
                                  <p:stCondLst>
                                    <p:cond delay="0"/>
                                  </p:stCondLst>
                                  <p:childTnLst>
                                    <p:anim calcmode="discrete" valueType="str">
                                      <p:cBhvr>
                                        <p:cTn id="6" dur="1000"/>
                                        <p:tgtEl>
                                          <p:spTgt spid="6"/>
                                        </p:tgtEl>
                                        <p:attrNameLst>
                                          <p:attrName>style.visibility</p:attrName>
                                        </p:attrNameLst>
                                      </p:cBhvr>
                                      <p:tavLst>
                                        <p:tav tm="0">
                                          <p:val>
                                            <p:strVal val="hidden"/>
                                          </p:val>
                                        </p:tav>
                                        <p:tav tm="50000">
                                          <p:val>
                                            <p:strVal val="visible"/>
                                          </p:val>
                                        </p:tav>
                                      </p:tavLst>
                                    </p:anim>
                                    <p:set>
                                      <p:cBhvr>
                                        <p:cTn id="7" dur="1" fill="hold">
                                          <p:stCondLst>
                                            <p:cond delay="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14338" name="Nadpis 1"/>
          <p:cNvSpPr>
            <a:spLocks noGrp="1"/>
          </p:cNvSpPr>
          <p:nvPr>
            <p:ph type="title"/>
          </p:nvPr>
        </p:nvSpPr>
        <p:spPr/>
        <p:txBody>
          <a:bodyPr/>
          <a:lstStyle/>
          <a:p>
            <a:pPr eaLnBrk="1" hangingPunct="1"/>
            <a:r>
              <a:rPr lang="cs-CZ" b="1" smtClean="0"/>
              <a:t>METAMORFÓZY		2 000</a:t>
            </a:r>
            <a:endParaRPr lang="cs-CZ" smtClean="0"/>
          </a:p>
        </p:txBody>
      </p:sp>
      <p:sp>
        <p:nvSpPr>
          <p:cNvPr id="14339" name="Zástupný symbol pro obsah 2"/>
          <p:cNvSpPr>
            <a:spLocks noGrp="1"/>
          </p:cNvSpPr>
          <p:nvPr>
            <p:ph idx="1"/>
          </p:nvPr>
        </p:nvSpPr>
        <p:spPr/>
        <p:txBody>
          <a:bodyPr/>
          <a:lstStyle/>
          <a:p>
            <a:pPr algn="ctr" eaLnBrk="1" hangingPunct="1">
              <a:buFont typeface="Arial" charset="0"/>
              <a:buNone/>
            </a:pPr>
            <a:r>
              <a:rPr lang="cs-CZ" sz="4000" smtClean="0"/>
              <a:t>Jak se nazývá metamorfóza kořene</a:t>
            </a:r>
          </a:p>
          <a:p>
            <a:pPr algn="ctr" eaLnBrk="1" hangingPunct="1">
              <a:buFont typeface="Arial" charset="0"/>
              <a:buNone/>
            </a:pPr>
            <a:r>
              <a:rPr lang="cs-CZ" sz="4000" smtClean="0"/>
              <a:t>u břečťanu popínavého?</a:t>
            </a:r>
          </a:p>
          <a:p>
            <a:pPr algn="ctr" eaLnBrk="1" hangingPunct="1">
              <a:buFont typeface="Arial" charset="0"/>
              <a:buNone/>
            </a:pPr>
            <a:endParaRPr lang="cs-CZ" sz="4000" smtClean="0"/>
          </a:p>
          <a:p>
            <a:pPr algn="ctr" eaLnBrk="1" hangingPunct="1">
              <a:buFont typeface="Arial" charset="0"/>
              <a:buNone/>
            </a:pPr>
            <a:r>
              <a:rPr lang="cs-CZ" sz="4000" smtClean="0"/>
              <a:t>PŘÍČEPIVÉ KOŘENY</a:t>
            </a:r>
          </a:p>
        </p:txBody>
      </p:sp>
      <p:sp>
        <p:nvSpPr>
          <p:cNvPr id="6" name="Obdélník 5"/>
          <p:cNvSpPr/>
          <p:nvPr/>
        </p:nvSpPr>
        <p:spPr>
          <a:xfrm>
            <a:off x="2124075" y="3644900"/>
            <a:ext cx="4824413" cy="863600"/>
          </a:xfrm>
          <a:prstGeom prst="rect">
            <a:avLst/>
          </a:prstGeom>
          <a:solidFill>
            <a:schemeClr val="accent4">
              <a:lumMod val="40000"/>
              <a:lumOff val="60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 name="Tlačítko akce: Domů 6">
            <a:hlinkClick r:id="rId3" action="ppaction://hlinksldjump" highlightClick="1"/>
          </p:cNvPr>
          <p:cNvSpPr/>
          <p:nvPr/>
        </p:nvSpPr>
        <p:spPr>
          <a:xfrm>
            <a:off x="8243888" y="5949950"/>
            <a:ext cx="649287" cy="620713"/>
          </a:xfrm>
          <a:prstGeom prst="actionButtonHome">
            <a:avLst/>
          </a:prstGeom>
          <a:solidFill>
            <a:schemeClr val="bg1">
              <a:lumMod val="75000"/>
            </a:schemeClr>
          </a:solidFill>
          <a:ln>
            <a:solidFill>
              <a:srgbClr val="C00000"/>
            </a:solidFill>
          </a:ln>
          <a:effectLst>
            <a:outerShdw blurRad="50800" dist="50800" dir="5400000" algn="ctr" rotWithShape="0">
              <a:srgbClr val="C00000"/>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1" presetClass="exit" presetSubtype="0" fill="hold" grpId="0" nodeType="clickEffect">
                                  <p:stCondLst>
                                    <p:cond delay="0"/>
                                  </p:stCondLst>
                                  <p:childTnLst>
                                    <p:anim calcmode="discrete" valueType="str">
                                      <p:cBhvr>
                                        <p:cTn id="6" dur="1000"/>
                                        <p:tgtEl>
                                          <p:spTgt spid="6"/>
                                        </p:tgtEl>
                                        <p:attrNameLst>
                                          <p:attrName>style.visibility</p:attrName>
                                        </p:attrNameLst>
                                      </p:cBhvr>
                                      <p:tavLst>
                                        <p:tav tm="0">
                                          <p:val>
                                            <p:strVal val="hidden"/>
                                          </p:val>
                                        </p:tav>
                                        <p:tav tm="50000">
                                          <p:val>
                                            <p:strVal val="visible"/>
                                          </p:val>
                                        </p:tav>
                                      </p:tavLst>
                                    </p:anim>
                                    <p:set>
                                      <p:cBhvr>
                                        <p:cTn id="7" dur="1" fill="hold">
                                          <p:stCondLst>
                                            <p:cond delay="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15362" name="Nadpis 1"/>
          <p:cNvSpPr>
            <a:spLocks noGrp="1"/>
          </p:cNvSpPr>
          <p:nvPr>
            <p:ph type="title"/>
          </p:nvPr>
        </p:nvSpPr>
        <p:spPr/>
        <p:txBody>
          <a:bodyPr/>
          <a:lstStyle/>
          <a:p>
            <a:pPr eaLnBrk="1" hangingPunct="1"/>
            <a:r>
              <a:rPr lang="cs-CZ" b="1" smtClean="0"/>
              <a:t>METAMORFÓZY		bonus</a:t>
            </a:r>
            <a:endParaRPr lang="cs-CZ" smtClean="0"/>
          </a:p>
        </p:txBody>
      </p:sp>
      <p:sp>
        <p:nvSpPr>
          <p:cNvPr id="15363" name="Zástupný symbol pro obsah 2"/>
          <p:cNvSpPr txBox="1">
            <a:spLocks/>
          </p:cNvSpPr>
          <p:nvPr/>
        </p:nvSpPr>
        <p:spPr bwMode="auto">
          <a:xfrm>
            <a:off x="609600" y="1752600"/>
            <a:ext cx="8229600" cy="4525963"/>
          </a:xfrm>
          <a:prstGeom prst="rect">
            <a:avLst/>
          </a:prstGeom>
          <a:noFill/>
          <a:ln w="9525">
            <a:noFill/>
            <a:miter lim="800000"/>
            <a:headEnd/>
            <a:tailEnd/>
          </a:ln>
        </p:spPr>
        <p:txBody>
          <a:bodyPr/>
          <a:lstStyle/>
          <a:p>
            <a:pPr marL="342900" indent="-342900" algn="ctr">
              <a:spcBef>
                <a:spcPct val="20000"/>
              </a:spcBef>
            </a:pPr>
            <a:r>
              <a:rPr lang="cs-CZ" sz="4000">
                <a:latin typeface="Calibri" pitchFamily="34" charset="0"/>
              </a:rPr>
              <a:t>Jak se nazývá metamorfóza stonku</a:t>
            </a:r>
          </a:p>
          <a:p>
            <a:pPr marL="342900" indent="-342900" algn="ctr">
              <a:spcBef>
                <a:spcPct val="20000"/>
              </a:spcBef>
            </a:pPr>
            <a:r>
              <a:rPr lang="cs-CZ" sz="4000">
                <a:latin typeface="Calibri" pitchFamily="34" charset="0"/>
              </a:rPr>
              <a:t>u trnky, která chrání rostlinu před okusem?</a:t>
            </a:r>
          </a:p>
          <a:p>
            <a:pPr marL="342900" indent="-342900" algn="ctr">
              <a:spcBef>
                <a:spcPct val="20000"/>
              </a:spcBef>
              <a:buFont typeface="Arial" charset="0"/>
              <a:buNone/>
            </a:pPr>
            <a:endParaRPr lang="cs-CZ" sz="4000">
              <a:latin typeface="Calibri" pitchFamily="34" charset="0"/>
            </a:endParaRPr>
          </a:p>
          <a:p>
            <a:pPr marL="342900" indent="-342900" algn="ctr">
              <a:spcBef>
                <a:spcPct val="20000"/>
              </a:spcBef>
              <a:buFont typeface="Arial" charset="0"/>
              <a:buNone/>
            </a:pPr>
            <a:r>
              <a:rPr lang="cs-CZ" sz="4000">
                <a:latin typeface="Calibri" pitchFamily="34" charset="0"/>
              </a:rPr>
              <a:t>KOLCE</a:t>
            </a:r>
          </a:p>
        </p:txBody>
      </p:sp>
      <p:sp>
        <p:nvSpPr>
          <p:cNvPr id="6" name="Obdélník 5"/>
          <p:cNvSpPr/>
          <p:nvPr/>
        </p:nvSpPr>
        <p:spPr>
          <a:xfrm>
            <a:off x="3924300" y="4652963"/>
            <a:ext cx="1727200" cy="504825"/>
          </a:xfrm>
          <a:prstGeom prst="rect">
            <a:avLst/>
          </a:prstGeom>
          <a:solidFill>
            <a:schemeClr val="accent4">
              <a:lumMod val="40000"/>
              <a:lumOff val="60000"/>
            </a:schemeClr>
          </a:solidFill>
          <a:ln>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 name="Tlačítko akce: Domů 6">
            <a:hlinkClick r:id="rId3" action="ppaction://hlinksldjump" highlightClick="1"/>
          </p:cNvPr>
          <p:cNvSpPr/>
          <p:nvPr/>
        </p:nvSpPr>
        <p:spPr>
          <a:xfrm>
            <a:off x="8243888" y="5949950"/>
            <a:ext cx="649287" cy="620713"/>
          </a:xfrm>
          <a:prstGeom prst="actionButtonHome">
            <a:avLst/>
          </a:prstGeom>
          <a:solidFill>
            <a:schemeClr val="bg1">
              <a:lumMod val="75000"/>
            </a:schemeClr>
          </a:solidFill>
          <a:ln>
            <a:solidFill>
              <a:srgbClr val="C00000"/>
            </a:solidFill>
          </a:ln>
          <a:effectLst>
            <a:outerShdw blurRad="50800" dist="50800" dir="5400000" algn="ctr" rotWithShape="0">
              <a:srgbClr val="C00000"/>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1" presetClass="exit" presetSubtype="0" fill="hold" grpId="0" nodeType="clickEffect">
                                  <p:stCondLst>
                                    <p:cond delay="0"/>
                                  </p:stCondLst>
                                  <p:childTnLst>
                                    <p:anim calcmode="discrete" valueType="str">
                                      <p:cBhvr>
                                        <p:cTn id="6" dur="1000"/>
                                        <p:tgtEl>
                                          <p:spTgt spid="6"/>
                                        </p:tgtEl>
                                        <p:attrNameLst>
                                          <p:attrName>style.visibility</p:attrName>
                                        </p:attrNameLst>
                                      </p:cBhvr>
                                      <p:tavLst>
                                        <p:tav tm="0">
                                          <p:val>
                                            <p:strVal val="hidden"/>
                                          </p:val>
                                        </p:tav>
                                        <p:tav tm="50000">
                                          <p:val>
                                            <p:strVal val="visible"/>
                                          </p:val>
                                        </p:tav>
                                      </p:tavLst>
                                    </p:anim>
                                    <p:set>
                                      <p:cBhvr>
                                        <p:cTn id="7" dur="1" fill="hold">
                                          <p:stCondLst>
                                            <p:cond delay="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16386" name="Nadpis 1"/>
          <p:cNvSpPr>
            <a:spLocks noGrp="1"/>
          </p:cNvSpPr>
          <p:nvPr>
            <p:ph type="title"/>
          </p:nvPr>
        </p:nvSpPr>
        <p:spPr/>
        <p:txBody>
          <a:bodyPr/>
          <a:lstStyle/>
          <a:p>
            <a:pPr eaLnBrk="1" hangingPunct="1"/>
            <a:r>
              <a:rPr lang="cs-CZ" b="1" smtClean="0"/>
              <a:t>POZNEJ ROSTLINU		100</a:t>
            </a:r>
            <a:endParaRPr lang="cs-CZ" smtClean="0"/>
          </a:p>
        </p:txBody>
      </p:sp>
      <p:sp>
        <p:nvSpPr>
          <p:cNvPr id="16387" name="Zástupný symbol pro obsah 2"/>
          <p:cNvSpPr>
            <a:spLocks noGrp="1"/>
          </p:cNvSpPr>
          <p:nvPr>
            <p:ph idx="1"/>
          </p:nvPr>
        </p:nvSpPr>
        <p:spPr/>
        <p:txBody>
          <a:bodyPr/>
          <a:lstStyle/>
          <a:p>
            <a:pPr algn="ctr" eaLnBrk="1" hangingPunct="1"/>
            <a:r>
              <a:rPr lang="cs-CZ" sz="4000" smtClean="0"/>
              <a:t>srdčitá báze</a:t>
            </a:r>
          </a:p>
          <a:p>
            <a:pPr algn="ctr" eaLnBrk="1" hangingPunct="1"/>
            <a:r>
              <a:rPr lang="cs-CZ" sz="4000" smtClean="0"/>
              <a:t>zašpičatělý list</a:t>
            </a:r>
          </a:p>
          <a:p>
            <a:pPr algn="ctr" eaLnBrk="1" hangingPunct="1"/>
            <a:r>
              <a:rPr lang="cs-CZ" sz="4000" smtClean="0"/>
              <a:t>národní strom</a:t>
            </a:r>
          </a:p>
          <a:p>
            <a:pPr algn="ctr" eaLnBrk="1" hangingPunct="1"/>
            <a:endParaRPr lang="cs-CZ" sz="4000" smtClean="0"/>
          </a:p>
          <a:p>
            <a:pPr algn="ctr" eaLnBrk="1" hangingPunct="1">
              <a:buFont typeface="Arial" charset="0"/>
              <a:buNone/>
            </a:pPr>
            <a:r>
              <a:rPr lang="cs-CZ" sz="4000" smtClean="0"/>
              <a:t>LÍPA</a:t>
            </a:r>
          </a:p>
        </p:txBody>
      </p:sp>
      <p:sp>
        <p:nvSpPr>
          <p:cNvPr id="5" name="Obdélník 4"/>
          <p:cNvSpPr/>
          <p:nvPr/>
        </p:nvSpPr>
        <p:spPr>
          <a:xfrm>
            <a:off x="3708400" y="4365625"/>
            <a:ext cx="1871663" cy="935038"/>
          </a:xfrm>
          <a:prstGeom prst="rect">
            <a:avLst/>
          </a:prstGeom>
          <a:solidFill>
            <a:schemeClr val="accent2">
              <a:lumMod val="20000"/>
              <a:lumOff val="80000"/>
            </a:schemeClr>
          </a:solidFill>
          <a:ln>
            <a:solidFill>
              <a:schemeClr val="accent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mů 5">
            <a:hlinkClick r:id="rId3" action="ppaction://hlinksldjump" highlightClick="1"/>
          </p:cNvPr>
          <p:cNvSpPr/>
          <p:nvPr/>
        </p:nvSpPr>
        <p:spPr>
          <a:xfrm>
            <a:off x="8243888" y="5949950"/>
            <a:ext cx="649287" cy="620713"/>
          </a:xfrm>
          <a:prstGeom prst="actionButtonHome">
            <a:avLst/>
          </a:prstGeom>
          <a:solidFill>
            <a:schemeClr val="bg1">
              <a:lumMod val="75000"/>
            </a:schemeClr>
          </a:solidFill>
          <a:ln>
            <a:solidFill>
              <a:srgbClr val="C00000"/>
            </a:solidFill>
          </a:ln>
          <a:effectLst>
            <a:outerShdw blurRad="50800" dist="50800" dir="5400000" algn="ctr" rotWithShape="0">
              <a:srgbClr val="C00000"/>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1" presetClass="exit" presetSubtype="0" fill="hold" grpId="0" nodeType="clickEffect">
                                  <p:stCondLst>
                                    <p:cond delay="0"/>
                                  </p:stCondLst>
                                  <p:childTnLst>
                                    <p:anim calcmode="discrete" valueType="str">
                                      <p:cBhvr>
                                        <p:cTn id="6" dur="1000"/>
                                        <p:tgtEl>
                                          <p:spTgt spid="5"/>
                                        </p:tgtEl>
                                        <p:attrNameLst>
                                          <p:attrName>style.visibility</p:attrName>
                                        </p:attrNameLst>
                                      </p:cBhvr>
                                      <p:tavLst>
                                        <p:tav tm="0">
                                          <p:val>
                                            <p:strVal val="hidden"/>
                                          </p:val>
                                        </p:tav>
                                        <p:tav tm="50000">
                                          <p:val>
                                            <p:strVal val="visible"/>
                                          </p:val>
                                        </p:tav>
                                      </p:tavLst>
                                    </p:anim>
                                    <p:set>
                                      <p:cBhvr>
                                        <p:cTn id="7" dur="1" fill="hold">
                                          <p:stCondLst>
                                            <p:cond delay="9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17410" name="Nadpis 1"/>
          <p:cNvSpPr>
            <a:spLocks noGrp="1"/>
          </p:cNvSpPr>
          <p:nvPr>
            <p:ph type="title"/>
          </p:nvPr>
        </p:nvSpPr>
        <p:spPr/>
        <p:txBody>
          <a:bodyPr/>
          <a:lstStyle/>
          <a:p>
            <a:pPr eaLnBrk="1" hangingPunct="1"/>
            <a:r>
              <a:rPr lang="cs-CZ" b="1" smtClean="0"/>
              <a:t>POZNEJ ROSTLINU		500</a:t>
            </a:r>
            <a:endParaRPr lang="cs-CZ" smtClean="0"/>
          </a:p>
        </p:txBody>
      </p:sp>
      <p:sp>
        <p:nvSpPr>
          <p:cNvPr id="17411" name="Zástupný symbol pro obsah 2"/>
          <p:cNvSpPr txBox="1">
            <a:spLocks/>
          </p:cNvSpPr>
          <p:nvPr/>
        </p:nvSpPr>
        <p:spPr bwMode="auto">
          <a:xfrm>
            <a:off x="609600" y="1752600"/>
            <a:ext cx="8229600" cy="4525963"/>
          </a:xfrm>
          <a:prstGeom prst="rect">
            <a:avLst/>
          </a:prstGeom>
          <a:noFill/>
          <a:ln w="9525">
            <a:noFill/>
            <a:miter lim="800000"/>
            <a:headEnd/>
            <a:tailEnd/>
          </a:ln>
        </p:spPr>
        <p:txBody>
          <a:bodyPr/>
          <a:lstStyle/>
          <a:p>
            <a:pPr marL="800100" lvl="1" indent="-342900" algn="ctr">
              <a:spcBef>
                <a:spcPct val="20000"/>
              </a:spcBef>
              <a:buFont typeface="Arial" charset="0"/>
              <a:buChar char="•"/>
            </a:pPr>
            <a:r>
              <a:rPr lang="cs-CZ" sz="4000">
                <a:latin typeface="Calibri" pitchFamily="34" charset="0"/>
              </a:rPr>
              <a:t>otevřená žilnatina</a:t>
            </a:r>
          </a:p>
          <a:p>
            <a:pPr marL="342900" indent="-342900" algn="ctr">
              <a:spcBef>
                <a:spcPct val="20000"/>
              </a:spcBef>
              <a:buFont typeface="Arial" charset="0"/>
              <a:buChar char="•"/>
            </a:pPr>
            <a:r>
              <a:rPr lang="cs-CZ" sz="4000">
                <a:latin typeface="Calibri" pitchFamily="34" charset="0"/>
              </a:rPr>
              <a:t>klínovitý list</a:t>
            </a:r>
          </a:p>
          <a:p>
            <a:pPr marL="342900" indent="-342900" algn="ctr">
              <a:spcBef>
                <a:spcPct val="20000"/>
              </a:spcBef>
              <a:buFont typeface="Arial" charset="0"/>
              <a:buChar char="•"/>
            </a:pPr>
            <a:r>
              <a:rPr lang="cs-CZ" sz="4000">
                <a:latin typeface="Calibri" pitchFamily="34" charset="0"/>
              </a:rPr>
              <a:t>uťaté zakončení čepele</a:t>
            </a:r>
          </a:p>
          <a:p>
            <a:pPr marL="342900" indent="-342900" algn="ctr">
              <a:spcBef>
                <a:spcPct val="20000"/>
              </a:spcBef>
              <a:buFont typeface="Arial" charset="0"/>
              <a:buChar char="•"/>
            </a:pPr>
            <a:endParaRPr lang="cs-CZ" sz="4000">
              <a:latin typeface="Calibri" pitchFamily="34" charset="0"/>
            </a:endParaRPr>
          </a:p>
          <a:p>
            <a:pPr marL="342900" indent="-342900" algn="ctr">
              <a:spcBef>
                <a:spcPct val="20000"/>
              </a:spcBef>
              <a:buFont typeface="Arial" charset="0"/>
              <a:buNone/>
            </a:pPr>
            <a:r>
              <a:rPr lang="cs-CZ" sz="4000">
                <a:latin typeface="Calibri" pitchFamily="34" charset="0"/>
              </a:rPr>
              <a:t>JINAN DVOULALOČNÝ</a:t>
            </a:r>
          </a:p>
        </p:txBody>
      </p:sp>
      <p:sp>
        <p:nvSpPr>
          <p:cNvPr id="6" name="Obdélník 5"/>
          <p:cNvSpPr/>
          <p:nvPr/>
        </p:nvSpPr>
        <p:spPr>
          <a:xfrm>
            <a:off x="2339975" y="4652963"/>
            <a:ext cx="4968875" cy="863600"/>
          </a:xfrm>
          <a:prstGeom prst="rect">
            <a:avLst/>
          </a:prstGeom>
          <a:solidFill>
            <a:schemeClr val="accent2">
              <a:lumMod val="20000"/>
              <a:lumOff val="80000"/>
            </a:schemeClr>
          </a:solidFill>
          <a:ln>
            <a:solidFill>
              <a:schemeClr val="accent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 name="Tlačítko akce: Domů 6">
            <a:hlinkClick r:id="rId3" action="ppaction://hlinksldjump" highlightClick="1"/>
          </p:cNvPr>
          <p:cNvSpPr/>
          <p:nvPr/>
        </p:nvSpPr>
        <p:spPr>
          <a:xfrm>
            <a:off x="8243888" y="5949950"/>
            <a:ext cx="649287" cy="620713"/>
          </a:xfrm>
          <a:prstGeom prst="actionButtonHome">
            <a:avLst/>
          </a:prstGeom>
          <a:solidFill>
            <a:schemeClr val="bg1">
              <a:lumMod val="75000"/>
            </a:schemeClr>
          </a:solidFill>
          <a:ln>
            <a:solidFill>
              <a:srgbClr val="C00000"/>
            </a:solidFill>
          </a:ln>
          <a:effectLst>
            <a:outerShdw blurRad="50800" dist="50800" dir="5400000" algn="ctr" rotWithShape="0">
              <a:srgbClr val="C00000"/>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1" presetClass="exit" presetSubtype="0" fill="hold" grpId="0" nodeType="clickEffect">
                                  <p:stCondLst>
                                    <p:cond delay="0"/>
                                  </p:stCondLst>
                                  <p:childTnLst>
                                    <p:anim calcmode="discrete" valueType="str">
                                      <p:cBhvr>
                                        <p:cTn id="6" dur="1000"/>
                                        <p:tgtEl>
                                          <p:spTgt spid="6"/>
                                        </p:tgtEl>
                                        <p:attrNameLst>
                                          <p:attrName>style.visibility</p:attrName>
                                        </p:attrNameLst>
                                      </p:cBhvr>
                                      <p:tavLst>
                                        <p:tav tm="0">
                                          <p:val>
                                            <p:strVal val="hidden"/>
                                          </p:val>
                                        </p:tav>
                                        <p:tav tm="50000">
                                          <p:val>
                                            <p:strVal val="visible"/>
                                          </p:val>
                                        </p:tav>
                                      </p:tavLst>
                                    </p:anim>
                                    <p:set>
                                      <p:cBhvr>
                                        <p:cTn id="7" dur="1" fill="hold">
                                          <p:stCondLst>
                                            <p:cond delay="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18434" name="Nadpis 1"/>
          <p:cNvSpPr>
            <a:spLocks noGrp="1"/>
          </p:cNvSpPr>
          <p:nvPr>
            <p:ph type="title"/>
          </p:nvPr>
        </p:nvSpPr>
        <p:spPr/>
        <p:txBody>
          <a:bodyPr/>
          <a:lstStyle/>
          <a:p>
            <a:pPr eaLnBrk="1" hangingPunct="1"/>
            <a:r>
              <a:rPr lang="cs-CZ" b="1" smtClean="0"/>
              <a:t>POZNEJ ROSTLINU		1 000</a:t>
            </a:r>
            <a:endParaRPr lang="cs-CZ" smtClean="0"/>
          </a:p>
        </p:txBody>
      </p:sp>
      <p:sp>
        <p:nvSpPr>
          <p:cNvPr id="18435" name="Zástupný symbol pro obsah 2"/>
          <p:cNvSpPr txBox="1">
            <a:spLocks/>
          </p:cNvSpPr>
          <p:nvPr/>
        </p:nvSpPr>
        <p:spPr bwMode="auto">
          <a:xfrm>
            <a:off x="609600" y="1752600"/>
            <a:ext cx="8229600" cy="4525963"/>
          </a:xfrm>
          <a:prstGeom prst="rect">
            <a:avLst/>
          </a:prstGeom>
          <a:noFill/>
          <a:ln w="9525">
            <a:noFill/>
            <a:miter lim="800000"/>
            <a:headEnd/>
            <a:tailEnd/>
          </a:ln>
        </p:spPr>
        <p:txBody>
          <a:bodyPr/>
          <a:lstStyle/>
          <a:p>
            <a:pPr marL="800100" lvl="1" indent="-342900" algn="ctr">
              <a:spcBef>
                <a:spcPct val="20000"/>
              </a:spcBef>
              <a:buFont typeface="Arial" charset="0"/>
              <a:buChar char="•"/>
            </a:pPr>
            <a:r>
              <a:rPr lang="cs-CZ" sz="4000">
                <a:latin typeface="Calibri" pitchFamily="34" charset="0"/>
              </a:rPr>
              <a:t>hospodářsky významná rostlina</a:t>
            </a:r>
          </a:p>
          <a:p>
            <a:pPr marL="342900" indent="-342900" algn="ctr">
              <a:spcBef>
                <a:spcPct val="20000"/>
              </a:spcBef>
              <a:buFont typeface="Arial" charset="0"/>
              <a:buChar char="•"/>
            </a:pPr>
            <a:r>
              <a:rPr lang="cs-CZ" sz="4000">
                <a:latin typeface="Calibri" pitchFamily="34" charset="0"/>
              </a:rPr>
              <a:t>listy přetrhovaně lichozpeřené</a:t>
            </a:r>
          </a:p>
          <a:p>
            <a:pPr marL="342900" indent="-342900" algn="ctr">
              <a:spcBef>
                <a:spcPct val="20000"/>
              </a:spcBef>
              <a:buFont typeface="Arial" charset="0"/>
              <a:buChar char="•"/>
            </a:pPr>
            <a:r>
              <a:rPr lang="cs-CZ" sz="4000">
                <a:latin typeface="Calibri" pitchFamily="34" charset="0"/>
              </a:rPr>
              <a:t>oddenkové hlízy</a:t>
            </a:r>
          </a:p>
          <a:p>
            <a:pPr marL="342900" indent="-342900" algn="ctr">
              <a:spcBef>
                <a:spcPct val="20000"/>
              </a:spcBef>
              <a:buFont typeface="Arial" charset="0"/>
              <a:buChar char="•"/>
            </a:pPr>
            <a:endParaRPr lang="cs-CZ" sz="4000">
              <a:latin typeface="Calibri" pitchFamily="34" charset="0"/>
            </a:endParaRPr>
          </a:p>
          <a:p>
            <a:pPr marL="342900" indent="-342900" algn="ctr">
              <a:spcBef>
                <a:spcPct val="20000"/>
              </a:spcBef>
              <a:buFont typeface="Arial" charset="0"/>
              <a:buNone/>
            </a:pPr>
            <a:r>
              <a:rPr lang="cs-CZ" sz="4000">
                <a:latin typeface="Calibri" pitchFamily="34" charset="0"/>
              </a:rPr>
              <a:t>	LILEK BRAMBOR</a:t>
            </a:r>
          </a:p>
        </p:txBody>
      </p:sp>
      <p:sp>
        <p:nvSpPr>
          <p:cNvPr id="6" name="Obdélník 5"/>
          <p:cNvSpPr/>
          <p:nvPr/>
        </p:nvSpPr>
        <p:spPr>
          <a:xfrm>
            <a:off x="3059113" y="4797425"/>
            <a:ext cx="3529012" cy="503238"/>
          </a:xfrm>
          <a:prstGeom prst="rect">
            <a:avLst/>
          </a:prstGeom>
          <a:solidFill>
            <a:schemeClr val="accent2">
              <a:lumMod val="20000"/>
              <a:lumOff val="80000"/>
            </a:schemeClr>
          </a:solidFill>
          <a:ln>
            <a:solidFill>
              <a:schemeClr val="accent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 name="Tlačítko akce: Domů 6">
            <a:hlinkClick r:id="rId3" action="ppaction://hlinksldjump" highlightClick="1"/>
          </p:cNvPr>
          <p:cNvSpPr/>
          <p:nvPr/>
        </p:nvSpPr>
        <p:spPr>
          <a:xfrm>
            <a:off x="8243888" y="5949950"/>
            <a:ext cx="649287" cy="620713"/>
          </a:xfrm>
          <a:prstGeom prst="actionButtonHome">
            <a:avLst/>
          </a:prstGeom>
          <a:solidFill>
            <a:schemeClr val="bg1">
              <a:lumMod val="75000"/>
            </a:schemeClr>
          </a:solidFill>
          <a:ln>
            <a:solidFill>
              <a:srgbClr val="C00000"/>
            </a:solidFill>
          </a:ln>
          <a:effectLst>
            <a:outerShdw blurRad="50800" dist="50800" dir="5400000" algn="ctr" rotWithShape="0">
              <a:srgbClr val="C00000"/>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1" presetClass="exit" presetSubtype="0" fill="hold" grpId="0" nodeType="clickEffect">
                                  <p:stCondLst>
                                    <p:cond delay="0"/>
                                  </p:stCondLst>
                                  <p:childTnLst>
                                    <p:anim calcmode="discrete" valueType="str">
                                      <p:cBhvr>
                                        <p:cTn id="6" dur="1000"/>
                                        <p:tgtEl>
                                          <p:spTgt spid="6"/>
                                        </p:tgtEl>
                                        <p:attrNameLst>
                                          <p:attrName>style.visibility</p:attrName>
                                        </p:attrNameLst>
                                      </p:cBhvr>
                                      <p:tavLst>
                                        <p:tav tm="0">
                                          <p:val>
                                            <p:strVal val="hidden"/>
                                          </p:val>
                                        </p:tav>
                                        <p:tav tm="50000">
                                          <p:val>
                                            <p:strVal val="visible"/>
                                          </p:val>
                                        </p:tav>
                                      </p:tavLst>
                                    </p:anim>
                                    <p:set>
                                      <p:cBhvr>
                                        <p:cTn id="7" dur="1" fill="hold">
                                          <p:stCondLst>
                                            <p:cond delay="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19458" name="Nadpis 1"/>
          <p:cNvSpPr>
            <a:spLocks noGrp="1"/>
          </p:cNvSpPr>
          <p:nvPr>
            <p:ph type="title"/>
          </p:nvPr>
        </p:nvSpPr>
        <p:spPr/>
        <p:txBody>
          <a:bodyPr/>
          <a:lstStyle/>
          <a:p>
            <a:pPr eaLnBrk="1" hangingPunct="1"/>
            <a:r>
              <a:rPr lang="cs-CZ" b="1" smtClean="0"/>
              <a:t>POZNEJ ROSTLINU		2 000</a:t>
            </a:r>
            <a:endParaRPr lang="cs-CZ" smtClean="0"/>
          </a:p>
        </p:txBody>
      </p:sp>
      <p:sp>
        <p:nvSpPr>
          <p:cNvPr id="19459" name="Zástupný symbol pro obsah 2"/>
          <p:cNvSpPr txBox="1">
            <a:spLocks/>
          </p:cNvSpPr>
          <p:nvPr/>
        </p:nvSpPr>
        <p:spPr bwMode="auto">
          <a:xfrm>
            <a:off x="609600" y="1752600"/>
            <a:ext cx="8229600" cy="4525963"/>
          </a:xfrm>
          <a:prstGeom prst="rect">
            <a:avLst/>
          </a:prstGeom>
          <a:noFill/>
          <a:ln w="9525">
            <a:noFill/>
            <a:miter lim="800000"/>
            <a:headEnd/>
            <a:tailEnd/>
          </a:ln>
        </p:spPr>
        <p:txBody>
          <a:bodyPr/>
          <a:lstStyle/>
          <a:p>
            <a:pPr marL="800100" lvl="1" indent="-342900" algn="ctr">
              <a:spcBef>
                <a:spcPct val="20000"/>
              </a:spcBef>
              <a:buFont typeface="Arial" charset="0"/>
              <a:buChar char="•"/>
            </a:pPr>
            <a:r>
              <a:rPr lang="cs-CZ" sz="4000">
                <a:latin typeface="Calibri" pitchFamily="34" charset="0"/>
              </a:rPr>
              <a:t>znožená žilnatina</a:t>
            </a:r>
          </a:p>
          <a:p>
            <a:pPr marL="342900" indent="-342900" algn="ctr">
              <a:spcBef>
                <a:spcPct val="20000"/>
              </a:spcBef>
              <a:buFont typeface="Arial" charset="0"/>
              <a:buChar char="•"/>
            </a:pPr>
            <a:r>
              <a:rPr lang="cs-CZ" sz="4000">
                <a:latin typeface="Calibri" pitchFamily="34" charset="0"/>
              </a:rPr>
              <a:t>kvete velmi brzy, často ještě na sněhu</a:t>
            </a:r>
          </a:p>
          <a:p>
            <a:pPr marL="342900" indent="-342900" algn="ctr">
              <a:spcBef>
                <a:spcPct val="20000"/>
              </a:spcBef>
            </a:pPr>
            <a:endParaRPr lang="cs-CZ" sz="4000">
              <a:latin typeface="Calibri" pitchFamily="34" charset="0"/>
            </a:endParaRPr>
          </a:p>
          <a:p>
            <a:pPr marL="342900" indent="-342900" algn="ctr">
              <a:spcBef>
                <a:spcPct val="20000"/>
              </a:spcBef>
              <a:buFont typeface="Arial" charset="0"/>
              <a:buNone/>
            </a:pPr>
            <a:r>
              <a:rPr lang="cs-CZ" sz="4000">
                <a:latin typeface="Calibri" pitchFamily="34" charset="0"/>
              </a:rPr>
              <a:t>	ČEMEŘICE</a:t>
            </a:r>
          </a:p>
        </p:txBody>
      </p:sp>
      <p:sp>
        <p:nvSpPr>
          <p:cNvPr id="6" name="Obdélník 5"/>
          <p:cNvSpPr/>
          <p:nvPr/>
        </p:nvSpPr>
        <p:spPr>
          <a:xfrm>
            <a:off x="3563938" y="4437063"/>
            <a:ext cx="2736850" cy="1008062"/>
          </a:xfrm>
          <a:prstGeom prst="rect">
            <a:avLst/>
          </a:prstGeom>
          <a:solidFill>
            <a:schemeClr val="accent2">
              <a:lumMod val="20000"/>
              <a:lumOff val="80000"/>
            </a:schemeClr>
          </a:solidFill>
          <a:ln>
            <a:solidFill>
              <a:schemeClr val="accent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 name="Tlačítko akce: Domů 6">
            <a:hlinkClick r:id="rId3" action="ppaction://hlinksldjump" highlightClick="1"/>
          </p:cNvPr>
          <p:cNvSpPr/>
          <p:nvPr/>
        </p:nvSpPr>
        <p:spPr>
          <a:xfrm>
            <a:off x="8243888" y="5949950"/>
            <a:ext cx="649287" cy="620713"/>
          </a:xfrm>
          <a:prstGeom prst="actionButtonHome">
            <a:avLst/>
          </a:prstGeom>
          <a:solidFill>
            <a:schemeClr val="bg1">
              <a:lumMod val="75000"/>
            </a:schemeClr>
          </a:solidFill>
          <a:ln>
            <a:solidFill>
              <a:srgbClr val="C00000"/>
            </a:solidFill>
          </a:ln>
          <a:effectLst>
            <a:outerShdw blurRad="50800" dist="50800" dir="5400000" algn="ctr" rotWithShape="0">
              <a:srgbClr val="C00000"/>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1" presetClass="exit" presetSubtype="0" fill="hold" grpId="0" nodeType="clickEffect">
                                  <p:stCondLst>
                                    <p:cond delay="0"/>
                                  </p:stCondLst>
                                  <p:childTnLst>
                                    <p:anim calcmode="discrete" valueType="str">
                                      <p:cBhvr>
                                        <p:cTn id="6" dur="1000"/>
                                        <p:tgtEl>
                                          <p:spTgt spid="6"/>
                                        </p:tgtEl>
                                        <p:attrNameLst>
                                          <p:attrName>style.visibility</p:attrName>
                                        </p:attrNameLst>
                                      </p:cBhvr>
                                      <p:tavLst>
                                        <p:tav tm="0">
                                          <p:val>
                                            <p:strVal val="hidden"/>
                                          </p:val>
                                        </p:tav>
                                        <p:tav tm="50000">
                                          <p:val>
                                            <p:strVal val="visible"/>
                                          </p:val>
                                        </p:tav>
                                      </p:tavLst>
                                    </p:anim>
                                    <p:set>
                                      <p:cBhvr>
                                        <p:cTn id="7" dur="1" fill="hold">
                                          <p:stCondLst>
                                            <p:cond delay="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0482" name="Nadpis 1"/>
          <p:cNvSpPr>
            <a:spLocks noGrp="1"/>
          </p:cNvSpPr>
          <p:nvPr>
            <p:ph type="title"/>
          </p:nvPr>
        </p:nvSpPr>
        <p:spPr/>
        <p:txBody>
          <a:bodyPr/>
          <a:lstStyle/>
          <a:p>
            <a:pPr eaLnBrk="1" hangingPunct="1"/>
            <a:r>
              <a:rPr lang="cs-CZ" b="1" smtClean="0"/>
              <a:t>POZNEJ ROSTLINU		bonus</a:t>
            </a:r>
            <a:endParaRPr lang="cs-CZ" smtClean="0"/>
          </a:p>
        </p:txBody>
      </p:sp>
      <p:sp>
        <p:nvSpPr>
          <p:cNvPr id="20483" name="Zástupný symbol pro obsah 2"/>
          <p:cNvSpPr>
            <a:spLocks noGrp="1"/>
          </p:cNvSpPr>
          <p:nvPr>
            <p:ph idx="1"/>
          </p:nvPr>
        </p:nvSpPr>
        <p:spPr/>
        <p:txBody>
          <a:bodyPr/>
          <a:lstStyle/>
          <a:p>
            <a:pPr marL="800100" lvl="1" indent="-342900" algn="ctr" eaLnBrk="1" hangingPunct="1">
              <a:buFont typeface="Arial" charset="0"/>
              <a:buChar char="•"/>
            </a:pPr>
            <a:r>
              <a:rPr lang="cs-CZ" sz="4000" smtClean="0"/>
              <a:t>bylinný stonek - stéblo</a:t>
            </a:r>
          </a:p>
          <a:p>
            <a:pPr algn="ctr" eaLnBrk="1" hangingPunct="1"/>
            <a:r>
              <a:rPr lang="cs-CZ" sz="4000" smtClean="0"/>
              <a:t>články jsou plné</a:t>
            </a:r>
          </a:p>
          <a:p>
            <a:pPr algn="ctr" eaLnBrk="1" hangingPunct="1"/>
            <a:r>
              <a:rPr lang="cs-CZ" sz="4000" smtClean="0"/>
              <a:t>listy přisedlé</a:t>
            </a:r>
          </a:p>
          <a:p>
            <a:pPr algn="ctr" eaLnBrk="1" hangingPunct="1"/>
            <a:r>
              <a:rPr lang="cs-CZ" sz="4000" smtClean="0"/>
              <a:t>žilnatina souběžná</a:t>
            </a:r>
          </a:p>
          <a:p>
            <a:pPr algn="ctr" eaLnBrk="1" hangingPunct="1"/>
            <a:endParaRPr lang="cs-CZ" sz="4000" smtClean="0"/>
          </a:p>
          <a:p>
            <a:pPr algn="ctr" eaLnBrk="1" hangingPunct="1">
              <a:buFont typeface="Arial" charset="0"/>
              <a:buNone/>
            </a:pPr>
            <a:r>
              <a:rPr lang="cs-CZ" sz="4000" smtClean="0"/>
              <a:t>	KUKUŘICE SETÁ</a:t>
            </a:r>
          </a:p>
        </p:txBody>
      </p:sp>
      <p:sp>
        <p:nvSpPr>
          <p:cNvPr id="7" name="Obdélník 6"/>
          <p:cNvSpPr/>
          <p:nvPr/>
        </p:nvSpPr>
        <p:spPr>
          <a:xfrm>
            <a:off x="2771775" y="5157788"/>
            <a:ext cx="3816350" cy="1008062"/>
          </a:xfrm>
          <a:prstGeom prst="rect">
            <a:avLst/>
          </a:prstGeom>
          <a:solidFill>
            <a:schemeClr val="accent2">
              <a:lumMod val="20000"/>
              <a:lumOff val="80000"/>
            </a:schemeClr>
          </a:solidFill>
          <a:ln>
            <a:solidFill>
              <a:schemeClr val="accent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mů 5">
            <a:hlinkClick r:id="rId3" action="ppaction://hlinksldjump" highlightClick="1"/>
          </p:cNvPr>
          <p:cNvSpPr/>
          <p:nvPr/>
        </p:nvSpPr>
        <p:spPr>
          <a:xfrm>
            <a:off x="8243888" y="5949950"/>
            <a:ext cx="649287" cy="620713"/>
          </a:xfrm>
          <a:prstGeom prst="actionButtonHome">
            <a:avLst/>
          </a:prstGeom>
          <a:solidFill>
            <a:schemeClr val="bg1">
              <a:lumMod val="75000"/>
            </a:schemeClr>
          </a:solidFill>
          <a:ln>
            <a:solidFill>
              <a:srgbClr val="C00000"/>
            </a:solidFill>
          </a:ln>
          <a:effectLst>
            <a:outerShdw blurRad="50800" dist="50800" dir="5400000" algn="ctr" rotWithShape="0">
              <a:srgbClr val="C00000"/>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1" presetClass="exit" presetSubtype="0" fill="hold" grpId="0" nodeType="clickEffect">
                                  <p:stCondLst>
                                    <p:cond delay="0"/>
                                  </p:stCondLst>
                                  <p:childTnLst>
                                    <p:anim calcmode="discrete" valueType="str">
                                      <p:cBhvr>
                                        <p:cTn id="6" dur="1000"/>
                                        <p:tgtEl>
                                          <p:spTgt spid="7"/>
                                        </p:tgtEl>
                                        <p:attrNameLst>
                                          <p:attrName>style.visibility</p:attrName>
                                        </p:attrNameLst>
                                      </p:cBhvr>
                                      <p:tavLst>
                                        <p:tav tm="0">
                                          <p:val>
                                            <p:strVal val="hidden"/>
                                          </p:val>
                                        </p:tav>
                                        <p:tav tm="50000">
                                          <p:val>
                                            <p:strVal val="visible"/>
                                          </p:val>
                                        </p:tav>
                                      </p:tavLst>
                                    </p:anim>
                                    <p:set>
                                      <p:cBhvr>
                                        <p:cTn id="7" dur="1" fill="hold">
                                          <p:stCondLst>
                                            <p:cond delay="9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1506" name="Nadpis 1"/>
          <p:cNvSpPr>
            <a:spLocks noGrp="1"/>
          </p:cNvSpPr>
          <p:nvPr>
            <p:ph type="title"/>
          </p:nvPr>
        </p:nvSpPr>
        <p:spPr/>
        <p:txBody>
          <a:bodyPr/>
          <a:lstStyle/>
          <a:p>
            <a:pPr eaLnBrk="1" hangingPunct="1"/>
            <a:r>
              <a:rPr lang="cs-CZ" b="1" smtClean="0"/>
              <a:t>MORFOLOGIE		100</a:t>
            </a:r>
          </a:p>
        </p:txBody>
      </p:sp>
      <p:pic>
        <p:nvPicPr>
          <p:cNvPr id="21507" name="Picture 2"/>
          <p:cNvPicPr>
            <a:picLocks noGrp="1" noChangeAspect="1" noChangeArrowheads="1"/>
          </p:cNvPicPr>
          <p:nvPr>
            <p:ph idx="1"/>
          </p:nvPr>
        </p:nvPicPr>
        <p:blipFill>
          <a:blip r:embed="rId3" cstate="print"/>
          <a:srcRect/>
          <a:stretch>
            <a:fillRect/>
          </a:stretch>
        </p:blipFill>
        <p:spPr>
          <a:xfrm>
            <a:off x="1258888" y="1628775"/>
            <a:ext cx="828675" cy="1819275"/>
          </a:xfrm>
          <a:noFill/>
        </p:spPr>
      </p:pic>
      <p:pic>
        <p:nvPicPr>
          <p:cNvPr id="21508" name="Picture 2"/>
          <p:cNvPicPr>
            <a:picLocks noChangeAspect="1" noChangeArrowheads="1"/>
          </p:cNvPicPr>
          <p:nvPr/>
        </p:nvPicPr>
        <p:blipFill>
          <a:blip r:embed="rId4" cstate="print"/>
          <a:srcRect/>
          <a:stretch>
            <a:fillRect/>
          </a:stretch>
        </p:blipFill>
        <p:spPr bwMode="auto">
          <a:xfrm>
            <a:off x="5580063" y="1557338"/>
            <a:ext cx="1052512" cy="1943100"/>
          </a:xfrm>
          <a:prstGeom prst="rect">
            <a:avLst/>
          </a:prstGeom>
          <a:noFill/>
          <a:ln w="9525">
            <a:noFill/>
            <a:miter lim="800000"/>
            <a:headEnd/>
            <a:tailEnd/>
          </a:ln>
        </p:spPr>
      </p:pic>
      <p:pic>
        <p:nvPicPr>
          <p:cNvPr id="21509" name="Picture 6"/>
          <p:cNvPicPr>
            <a:picLocks noChangeAspect="1" noChangeArrowheads="1"/>
          </p:cNvPicPr>
          <p:nvPr/>
        </p:nvPicPr>
        <p:blipFill>
          <a:blip r:embed="rId5" cstate="print"/>
          <a:srcRect/>
          <a:stretch>
            <a:fillRect/>
          </a:stretch>
        </p:blipFill>
        <p:spPr bwMode="auto">
          <a:xfrm>
            <a:off x="3563938" y="1609725"/>
            <a:ext cx="792162" cy="1890713"/>
          </a:xfrm>
          <a:prstGeom prst="rect">
            <a:avLst/>
          </a:prstGeom>
          <a:noFill/>
          <a:ln w="9525">
            <a:noFill/>
            <a:miter lim="800000"/>
            <a:headEnd/>
            <a:tailEnd/>
          </a:ln>
        </p:spPr>
      </p:pic>
      <p:sp>
        <p:nvSpPr>
          <p:cNvPr id="21510" name="TextovéPole 7"/>
          <p:cNvSpPr txBox="1">
            <a:spLocks noChangeArrowheads="1"/>
          </p:cNvSpPr>
          <p:nvPr/>
        </p:nvSpPr>
        <p:spPr bwMode="auto">
          <a:xfrm>
            <a:off x="827088" y="3068638"/>
            <a:ext cx="6192837" cy="369887"/>
          </a:xfrm>
          <a:prstGeom prst="rect">
            <a:avLst/>
          </a:prstGeom>
          <a:noFill/>
          <a:ln w="9525">
            <a:noFill/>
            <a:miter lim="800000"/>
            <a:headEnd/>
            <a:tailEnd/>
          </a:ln>
        </p:spPr>
        <p:txBody>
          <a:bodyPr>
            <a:spAutoFit/>
          </a:bodyPr>
          <a:lstStyle/>
          <a:p>
            <a:r>
              <a:rPr lang="cs-CZ" b="1"/>
              <a:t>a)		        b)		           c)</a:t>
            </a:r>
          </a:p>
        </p:txBody>
      </p:sp>
      <p:sp>
        <p:nvSpPr>
          <p:cNvPr id="9" name="TextovéPole 8"/>
          <p:cNvSpPr txBox="1"/>
          <p:nvPr/>
        </p:nvSpPr>
        <p:spPr>
          <a:xfrm>
            <a:off x="827088" y="3860800"/>
            <a:ext cx="6985000" cy="461963"/>
          </a:xfrm>
          <a:prstGeom prst="rect">
            <a:avLst/>
          </a:prstGeom>
          <a:noFill/>
        </p:spPr>
        <p:txBody>
          <a:bodyPr>
            <a:spAutoFit/>
          </a:bodyPr>
          <a:lstStyle/>
          <a:p>
            <a:pPr marL="457200" indent="-457200">
              <a:buFontTx/>
              <a:buAutoNum type="arabicParenR"/>
              <a:defRPr/>
            </a:pPr>
            <a:r>
              <a:rPr lang="cs-CZ" sz="2400" b="1" dirty="0">
                <a:latin typeface="+mn-lt"/>
              </a:rPr>
              <a:t>lodyha	       2) stvol	          3) stéblo</a:t>
            </a:r>
          </a:p>
        </p:txBody>
      </p:sp>
      <p:graphicFrame>
        <p:nvGraphicFramePr>
          <p:cNvPr id="10" name="Tabulka 9"/>
          <p:cNvGraphicFramePr>
            <a:graphicFrameLocks noGrp="1"/>
          </p:cNvGraphicFramePr>
          <p:nvPr/>
        </p:nvGraphicFramePr>
        <p:xfrm>
          <a:off x="1116013" y="4868863"/>
          <a:ext cx="6096000" cy="1158876"/>
        </p:xfrm>
        <a:graphic>
          <a:graphicData uri="http://schemas.openxmlformats.org/drawingml/2006/table">
            <a:tbl>
              <a:tblPr firstRow="1" bandRow="1">
                <a:tableStyleId>{5940675A-B579-460E-94D1-54222C63F5DA}</a:tableStyleId>
              </a:tblPr>
              <a:tblGrid>
                <a:gridCol w="2032000"/>
                <a:gridCol w="2032000"/>
                <a:gridCol w="2032000"/>
              </a:tblGrid>
              <a:tr h="579438">
                <a:tc>
                  <a:txBody>
                    <a:bodyPr/>
                    <a:lstStyle/>
                    <a:p>
                      <a:r>
                        <a:rPr lang="cs-CZ" sz="3200" b="1" dirty="0" smtClean="0"/>
                        <a:t>a)</a:t>
                      </a:r>
                      <a:endParaRPr lang="cs-CZ" sz="3200" b="1" dirty="0"/>
                    </a:p>
                  </a:txBody>
                  <a:tcPr marT="45745" marB="45745"/>
                </a:tc>
                <a:tc>
                  <a:txBody>
                    <a:bodyPr/>
                    <a:lstStyle/>
                    <a:p>
                      <a:r>
                        <a:rPr lang="cs-CZ" sz="3200" b="1" dirty="0" smtClean="0"/>
                        <a:t>b)</a:t>
                      </a:r>
                      <a:endParaRPr lang="cs-CZ" sz="3200" b="1" dirty="0"/>
                    </a:p>
                  </a:txBody>
                  <a:tcPr marT="45745" marB="45745"/>
                </a:tc>
                <a:tc>
                  <a:txBody>
                    <a:bodyPr/>
                    <a:lstStyle/>
                    <a:p>
                      <a:r>
                        <a:rPr lang="cs-CZ" sz="3200" b="1" dirty="0" smtClean="0"/>
                        <a:t>c)</a:t>
                      </a:r>
                      <a:endParaRPr lang="cs-CZ" sz="3200" b="1" dirty="0"/>
                    </a:p>
                  </a:txBody>
                  <a:tcPr marT="45745" marB="45745"/>
                </a:tc>
              </a:tr>
              <a:tr h="579438">
                <a:tc>
                  <a:txBody>
                    <a:bodyPr/>
                    <a:lstStyle/>
                    <a:p>
                      <a:r>
                        <a:rPr lang="cs-CZ" sz="3200" b="1" dirty="0" smtClean="0"/>
                        <a:t>3) stéblo</a:t>
                      </a:r>
                      <a:endParaRPr lang="cs-CZ" sz="3200" b="1" dirty="0"/>
                    </a:p>
                  </a:txBody>
                  <a:tcPr marT="45745" marB="45745"/>
                </a:tc>
                <a:tc>
                  <a:txBody>
                    <a:bodyPr/>
                    <a:lstStyle/>
                    <a:p>
                      <a:pPr marL="342900" indent="-342900">
                        <a:buAutoNum type="arabicParenR"/>
                      </a:pPr>
                      <a:r>
                        <a:rPr lang="cs-CZ" sz="3200" b="1" dirty="0" smtClean="0"/>
                        <a:t>lodyha</a:t>
                      </a:r>
                      <a:endParaRPr lang="cs-CZ" sz="3200" b="1" dirty="0"/>
                    </a:p>
                  </a:txBody>
                  <a:tcPr marT="45745" marB="45745"/>
                </a:tc>
                <a:tc>
                  <a:txBody>
                    <a:bodyPr/>
                    <a:lstStyle/>
                    <a:p>
                      <a:r>
                        <a:rPr lang="cs-CZ" sz="3200" b="1" dirty="0" smtClean="0"/>
                        <a:t>2) stvol </a:t>
                      </a:r>
                      <a:endParaRPr lang="cs-CZ" sz="3200" b="1" dirty="0"/>
                    </a:p>
                  </a:txBody>
                  <a:tcPr marT="45745" marB="45745"/>
                </a:tc>
              </a:tr>
            </a:tbl>
          </a:graphicData>
        </a:graphic>
      </p:graphicFrame>
      <p:sp>
        <p:nvSpPr>
          <p:cNvPr id="11" name="Obdélník 10"/>
          <p:cNvSpPr/>
          <p:nvPr/>
        </p:nvSpPr>
        <p:spPr>
          <a:xfrm>
            <a:off x="900113" y="4652963"/>
            <a:ext cx="6551612" cy="1655762"/>
          </a:xfrm>
          <a:prstGeom prst="rect">
            <a:avLst/>
          </a:prstGeom>
          <a:solidFill>
            <a:schemeClr val="accent5">
              <a:lumMod val="20000"/>
              <a:lumOff val="80000"/>
            </a:schemeClr>
          </a:solidFill>
          <a:ln>
            <a:solidFill>
              <a:schemeClr val="accent5">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12" name="Tlačítko akce: Domů 11">
            <a:hlinkClick r:id="rId6" action="ppaction://hlinksldjump" highlightClick="1"/>
          </p:cNvPr>
          <p:cNvSpPr/>
          <p:nvPr/>
        </p:nvSpPr>
        <p:spPr>
          <a:xfrm>
            <a:off x="8243888" y="5949950"/>
            <a:ext cx="649287" cy="620713"/>
          </a:xfrm>
          <a:prstGeom prst="actionButtonHome">
            <a:avLst/>
          </a:prstGeom>
          <a:solidFill>
            <a:schemeClr val="bg1">
              <a:lumMod val="75000"/>
            </a:schemeClr>
          </a:solidFill>
          <a:ln>
            <a:solidFill>
              <a:srgbClr val="C00000"/>
            </a:solidFill>
          </a:ln>
          <a:effectLst>
            <a:outerShdw blurRad="50800" dist="50800" dir="5400000" algn="ctr" rotWithShape="0">
              <a:srgbClr val="C00000"/>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xit" presetSubtype="0" fill="hold" grpId="0" nodeType="clickEffect">
                                  <p:stCondLst>
                                    <p:cond delay="0"/>
                                  </p:stCondLst>
                                  <p:childTnLst>
                                    <p:animEffect transition="out" filter="fade">
                                      <p:cBhvr>
                                        <p:cTn id="6" dur="2000"/>
                                        <p:tgtEl>
                                          <p:spTgt spid="11"/>
                                        </p:tgtEl>
                                      </p:cBhvr>
                                    </p:animEffect>
                                    <p:set>
                                      <p:cBhvr>
                                        <p:cTn id="7" dur="1" fill="hold">
                                          <p:stCondLst>
                                            <p:cond delay="1999"/>
                                          </p:stCondLst>
                                        </p:cTn>
                                        <p:tgtEl>
                                          <p:spTgt spid="1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2530" name="Nadpis 1"/>
          <p:cNvSpPr>
            <a:spLocks noGrp="1"/>
          </p:cNvSpPr>
          <p:nvPr>
            <p:ph type="title"/>
          </p:nvPr>
        </p:nvSpPr>
        <p:spPr/>
        <p:txBody>
          <a:bodyPr/>
          <a:lstStyle/>
          <a:p>
            <a:pPr eaLnBrk="1" hangingPunct="1"/>
            <a:r>
              <a:rPr lang="cs-CZ" b="1" smtClean="0"/>
              <a:t>MORFOLOGIE		500</a:t>
            </a:r>
          </a:p>
        </p:txBody>
      </p:sp>
      <p:pic>
        <p:nvPicPr>
          <p:cNvPr id="22531" name="Zástupný symbol pro obsah 4" descr="P1110710.JPG"/>
          <p:cNvPicPr>
            <a:picLocks noGrp="1" noChangeAspect="1"/>
          </p:cNvPicPr>
          <p:nvPr>
            <p:ph idx="1"/>
          </p:nvPr>
        </p:nvPicPr>
        <p:blipFill>
          <a:blip r:embed="rId3" cstate="print"/>
          <a:srcRect/>
          <a:stretch>
            <a:fillRect/>
          </a:stretch>
        </p:blipFill>
        <p:spPr>
          <a:xfrm>
            <a:off x="755650" y="1412875"/>
            <a:ext cx="4364038" cy="3273425"/>
          </a:xfrm>
        </p:spPr>
      </p:pic>
      <p:cxnSp>
        <p:nvCxnSpPr>
          <p:cNvPr id="7" name="Přímá spojovací čára 6"/>
          <p:cNvCxnSpPr/>
          <p:nvPr/>
        </p:nvCxnSpPr>
        <p:spPr>
          <a:xfrm flipV="1">
            <a:off x="3995738" y="1700213"/>
            <a:ext cx="2808287" cy="792162"/>
          </a:xfrm>
          <a:prstGeom prst="line">
            <a:avLst/>
          </a:prstGeom>
        </p:spPr>
        <p:style>
          <a:lnRef idx="3">
            <a:schemeClr val="accent6"/>
          </a:lnRef>
          <a:fillRef idx="0">
            <a:schemeClr val="accent6"/>
          </a:fillRef>
          <a:effectRef idx="2">
            <a:schemeClr val="accent6"/>
          </a:effectRef>
          <a:fontRef idx="minor">
            <a:schemeClr val="tx1"/>
          </a:fontRef>
        </p:style>
      </p:cxnSp>
      <p:cxnSp>
        <p:nvCxnSpPr>
          <p:cNvPr id="8" name="Přímá spojovací čára 7"/>
          <p:cNvCxnSpPr/>
          <p:nvPr/>
        </p:nvCxnSpPr>
        <p:spPr>
          <a:xfrm>
            <a:off x="1403350" y="2852738"/>
            <a:ext cx="5400675" cy="215900"/>
          </a:xfrm>
          <a:prstGeom prst="line">
            <a:avLst/>
          </a:prstGeom>
        </p:spPr>
        <p:style>
          <a:lnRef idx="3">
            <a:schemeClr val="accent6"/>
          </a:lnRef>
          <a:fillRef idx="0">
            <a:schemeClr val="accent6"/>
          </a:fillRef>
          <a:effectRef idx="2">
            <a:schemeClr val="accent6"/>
          </a:effectRef>
          <a:fontRef idx="minor">
            <a:schemeClr val="tx1"/>
          </a:fontRef>
        </p:style>
      </p:cxnSp>
      <p:cxnSp>
        <p:nvCxnSpPr>
          <p:cNvPr id="10" name="Přímá spojovací čára 9"/>
          <p:cNvCxnSpPr/>
          <p:nvPr/>
        </p:nvCxnSpPr>
        <p:spPr>
          <a:xfrm>
            <a:off x="3348038" y="3429000"/>
            <a:ext cx="3527425" cy="1152525"/>
          </a:xfrm>
          <a:prstGeom prst="line">
            <a:avLst/>
          </a:prstGeom>
        </p:spPr>
        <p:style>
          <a:lnRef idx="3">
            <a:schemeClr val="accent6"/>
          </a:lnRef>
          <a:fillRef idx="0">
            <a:schemeClr val="accent6"/>
          </a:fillRef>
          <a:effectRef idx="2">
            <a:schemeClr val="accent6"/>
          </a:effectRef>
          <a:fontRef idx="minor">
            <a:schemeClr val="tx1"/>
          </a:fontRef>
        </p:style>
      </p:cxnSp>
      <p:sp>
        <p:nvSpPr>
          <p:cNvPr id="19" name="TextovéPole 18"/>
          <p:cNvSpPr txBox="1"/>
          <p:nvPr/>
        </p:nvSpPr>
        <p:spPr>
          <a:xfrm>
            <a:off x="6875463" y="1341438"/>
            <a:ext cx="576262" cy="3538537"/>
          </a:xfrm>
          <a:prstGeom prst="rect">
            <a:avLst/>
          </a:prstGeom>
          <a:noFill/>
        </p:spPr>
        <p:txBody>
          <a:bodyPr>
            <a:spAutoFit/>
          </a:bodyPr>
          <a:lstStyle/>
          <a:p>
            <a:pPr>
              <a:defRPr/>
            </a:pPr>
            <a:r>
              <a:rPr lang="cs-CZ" sz="3200" b="1" dirty="0">
                <a:latin typeface="+mn-lt"/>
              </a:rPr>
              <a:t>1)</a:t>
            </a:r>
          </a:p>
          <a:p>
            <a:pPr>
              <a:defRPr/>
            </a:pPr>
            <a:endParaRPr lang="cs-CZ" sz="3200" b="1" dirty="0">
              <a:latin typeface="+mn-lt"/>
            </a:endParaRPr>
          </a:p>
          <a:p>
            <a:pPr>
              <a:defRPr/>
            </a:pPr>
            <a:endParaRPr lang="cs-CZ" sz="3200" b="1" dirty="0">
              <a:latin typeface="+mn-lt"/>
            </a:endParaRPr>
          </a:p>
          <a:p>
            <a:pPr>
              <a:defRPr/>
            </a:pPr>
            <a:r>
              <a:rPr lang="cs-CZ" sz="3200" b="1" dirty="0">
                <a:latin typeface="+mn-lt"/>
              </a:rPr>
              <a:t>2)</a:t>
            </a:r>
          </a:p>
          <a:p>
            <a:pPr>
              <a:defRPr/>
            </a:pPr>
            <a:endParaRPr lang="cs-CZ" sz="3200" b="1" dirty="0">
              <a:latin typeface="+mn-lt"/>
            </a:endParaRPr>
          </a:p>
          <a:p>
            <a:pPr>
              <a:defRPr/>
            </a:pPr>
            <a:endParaRPr lang="cs-CZ" sz="3200" b="1" dirty="0">
              <a:latin typeface="+mn-lt"/>
            </a:endParaRPr>
          </a:p>
          <a:p>
            <a:pPr>
              <a:defRPr/>
            </a:pPr>
            <a:r>
              <a:rPr lang="cs-CZ" sz="3200" b="1" dirty="0">
                <a:latin typeface="+mn-lt"/>
              </a:rPr>
              <a:t>3)</a:t>
            </a:r>
          </a:p>
        </p:txBody>
      </p:sp>
      <p:sp>
        <p:nvSpPr>
          <p:cNvPr id="23" name="TextovéPole 22"/>
          <p:cNvSpPr txBox="1"/>
          <p:nvPr/>
        </p:nvSpPr>
        <p:spPr>
          <a:xfrm>
            <a:off x="755650" y="4868863"/>
            <a:ext cx="5400675" cy="1570037"/>
          </a:xfrm>
          <a:prstGeom prst="rect">
            <a:avLst/>
          </a:prstGeom>
          <a:noFill/>
        </p:spPr>
        <p:txBody>
          <a:bodyPr>
            <a:spAutoFit/>
          </a:bodyPr>
          <a:lstStyle/>
          <a:p>
            <a:pPr marL="342900" indent="-342900">
              <a:buFontTx/>
              <a:buAutoNum type="arabicParenR"/>
              <a:defRPr/>
            </a:pPr>
            <a:r>
              <a:rPr lang="cs-CZ" sz="3200" b="1" dirty="0">
                <a:latin typeface="+mn-lt"/>
              </a:rPr>
              <a:t>ČEPEL</a:t>
            </a:r>
          </a:p>
          <a:p>
            <a:pPr marL="342900" indent="-342900">
              <a:buFontTx/>
              <a:buAutoNum type="arabicParenR"/>
              <a:defRPr/>
            </a:pPr>
            <a:r>
              <a:rPr lang="cs-CZ" sz="3200" b="1" dirty="0">
                <a:latin typeface="+mn-lt"/>
              </a:rPr>
              <a:t>ŘAPÍK</a:t>
            </a:r>
          </a:p>
          <a:p>
            <a:pPr marL="342900" indent="-342900">
              <a:buFontTx/>
              <a:buAutoNum type="arabicParenR"/>
              <a:defRPr/>
            </a:pPr>
            <a:r>
              <a:rPr lang="cs-CZ" sz="3200" b="1" dirty="0">
                <a:latin typeface="+mn-lt"/>
              </a:rPr>
              <a:t>ŽILNATINA, NERVATURA</a:t>
            </a:r>
          </a:p>
        </p:txBody>
      </p:sp>
      <p:sp>
        <p:nvSpPr>
          <p:cNvPr id="27" name="Obdélník 26"/>
          <p:cNvSpPr/>
          <p:nvPr/>
        </p:nvSpPr>
        <p:spPr>
          <a:xfrm>
            <a:off x="611188" y="4868863"/>
            <a:ext cx="5761037" cy="1584325"/>
          </a:xfrm>
          <a:prstGeom prst="rect">
            <a:avLst/>
          </a:prstGeom>
          <a:solidFill>
            <a:schemeClr val="accent5">
              <a:lumMod val="20000"/>
              <a:lumOff val="80000"/>
            </a:schemeClr>
          </a:solidFill>
          <a:ln>
            <a:solidFill>
              <a:schemeClr val="accent5">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11" name="Tlačítko akce: Domů 10">
            <a:hlinkClick r:id="rId4" action="ppaction://hlinksldjump" highlightClick="1"/>
          </p:cNvPr>
          <p:cNvSpPr/>
          <p:nvPr/>
        </p:nvSpPr>
        <p:spPr>
          <a:xfrm>
            <a:off x="8243888" y="5949950"/>
            <a:ext cx="649287" cy="620713"/>
          </a:xfrm>
          <a:prstGeom prst="actionButtonHome">
            <a:avLst/>
          </a:prstGeom>
          <a:solidFill>
            <a:schemeClr val="bg1">
              <a:lumMod val="75000"/>
            </a:schemeClr>
          </a:solidFill>
          <a:ln>
            <a:solidFill>
              <a:srgbClr val="C00000"/>
            </a:solidFill>
          </a:ln>
          <a:effectLst>
            <a:outerShdw blurRad="50800" dist="50800" dir="5400000" algn="ctr" rotWithShape="0">
              <a:srgbClr val="C00000"/>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xit" presetSubtype="0" fill="hold" grpId="0" nodeType="clickEffect">
                                  <p:stCondLst>
                                    <p:cond delay="0"/>
                                  </p:stCondLst>
                                  <p:childTnLst>
                                    <p:animEffect transition="out" filter="fade">
                                      <p:cBhvr>
                                        <p:cTn id="6" dur="2000"/>
                                        <p:tgtEl>
                                          <p:spTgt spid="27"/>
                                        </p:tgtEl>
                                      </p:cBhvr>
                                    </p:animEffect>
                                    <p:set>
                                      <p:cBhvr>
                                        <p:cTn id="7" dur="1" fill="hold">
                                          <p:stCondLst>
                                            <p:cond delay="1999"/>
                                          </p:stCondLst>
                                        </p:cTn>
                                        <p:tgtEl>
                                          <p:spTgt spid="2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3554" name="Nadpis 1"/>
          <p:cNvSpPr>
            <a:spLocks noGrp="1"/>
          </p:cNvSpPr>
          <p:nvPr>
            <p:ph type="title"/>
          </p:nvPr>
        </p:nvSpPr>
        <p:spPr/>
        <p:txBody>
          <a:bodyPr/>
          <a:lstStyle/>
          <a:p>
            <a:pPr eaLnBrk="1" hangingPunct="1"/>
            <a:r>
              <a:rPr lang="cs-CZ" b="1" smtClean="0"/>
              <a:t>MORFOLOGIE		1 000</a:t>
            </a:r>
          </a:p>
        </p:txBody>
      </p:sp>
      <p:sp>
        <p:nvSpPr>
          <p:cNvPr id="5" name="Veselý obličej 4"/>
          <p:cNvSpPr/>
          <p:nvPr/>
        </p:nvSpPr>
        <p:spPr>
          <a:xfrm>
            <a:off x="2627313" y="1700213"/>
            <a:ext cx="4176712" cy="4105275"/>
          </a:xfrm>
          <a:prstGeom prst="smileyFace">
            <a:avLst/>
          </a:prstGeom>
          <a:solidFill>
            <a:srgbClr val="FFFF0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mů 5">
            <a:hlinkClick r:id="rId3" action="ppaction://hlinksldjump" highlightClick="1"/>
          </p:cNvPr>
          <p:cNvSpPr/>
          <p:nvPr/>
        </p:nvSpPr>
        <p:spPr>
          <a:xfrm>
            <a:off x="8243888" y="5949950"/>
            <a:ext cx="649287" cy="620713"/>
          </a:xfrm>
          <a:prstGeom prst="actionButtonHome">
            <a:avLst/>
          </a:prstGeom>
          <a:solidFill>
            <a:schemeClr val="bg1">
              <a:lumMod val="75000"/>
            </a:schemeClr>
          </a:solidFill>
          <a:ln>
            <a:solidFill>
              <a:srgbClr val="C00000"/>
            </a:solidFill>
          </a:ln>
          <a:effectLst>
            <a:outerShdw blurRad="50800" dist="50800" dir="5400000" algn="ctr" rotWithShape="0">
              <a:srgbClr val="C00000"/>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4578" name="Nadpis 1"/>
          <p:cNvSpPr>
            <a:spLocks noGrp="1"/>
          </p:cNvSpPr>
          <p:nvPr>
            <p:ph type="title"/>
          </p:nvPr>
        </p:nvSpPr>
        <p:spPr/>
        <p:txBody>
          <a:bodyPr/>
          <a:lstStyle/>
          <a:p>
            <a:pPr eaLnBrk="1" hangingPunct="1"/>
            <a:r>
              <a:rPr lang="cs-CZ" b="1" smtClean="0"/>
              <a:t>MORFOLOGIE		2 000</a:t>
            </a:r>
          </a:p>
        </p:txBody>
      </p:sp>
      <p:sp>
        <p:nvSpPr>
          <p:cNvPr id="24579" name="Zástupný symbol pro obsah 2"/>
          <p:cNvSpPr>
            <a:spLocks noGrp="1"/>
          </p:cNvSpPr>
          <p:nvPr>
            <p:ph idx="1"/>
          </p:nvPr>
        </p:nvSpPr>
        <p:spPr/>
        <p:txBody>
          <a:bodyPr/>
          <a:lstStyle/>
          <a:p>
            <a:pPr eaLnBrk="1" hangingPunct="1">
              <a:buFont typeface="Arial" charset="0"/>
              <a:buNone/>
            </a:pPr>
            <a:r>
              <a:rPr lang="cs-CZ" smtClean="0"/>
              <a:t>Jaké typy žilnatiny jsou  na fotografiích?</a:t>
            </a:r>
          </a:p>
        </p:txBody>
      </p:sp>
      <p:pic>
        <p:nvPicPr>
          <p:cNvPr id="24580" name="Obrázek 4" descr="P1110722.JPG"/>
          <p:cNvPicPr>
            <a:picLocks noChangeAspect="1"/>
          </p:cNvPicPr>
          <p:nvPr/>
        </p:nvPicPr>
        <p:blipFill>
          <a:blip r:embed="rId3" cstate="print"/>
          <a:srcRect/>
          <a:stretch>
            <a:fillRect/>
          </a:stretch>
        </p:blipFill>
        <p:spPr bwMode="auto">
          <a:xfrm>
            <a:off x="468313" y="2781300"/>
            <a:ext cx="2698750" cy="2024063"/>
          </a:xfrm>
          <a:prstGeom prst="rect">
            <a:avLst/>
          </a:prstGeom>
          <a:noFill/>
          <a:ln w="9525">
            <a:noFill/>
            <a:miter lim="800000"/>
            <a:headEnd/>
            <a:tailEnd/>
          </a:ln>
        </p:spPr>
      </p:pic>
      <p:pic>
        <p:nvPicPr>
          <p:cNvPr id="24581" name="Obrázek 5" descr="P1120702.JPG"/>
          <p:cNvPicPr>
            <a:picLocks noChangeAspect="1"/>
          </p:cNvPicPr>
          <p:nvPr/>
        </p:nvPicPr>
        <p:blipFill>
          <a:blip r:embed="rId4" cstate="print"/>
          <a:srcRect/>
          <a:stretch>
            <a:fillRect/>
          </a:stretch>
        </p:blipFill>
        <p:spPr bwMode="auto">
          <a:xfrm>
            <a:off x="3203575" y="2798763"/>
            <a:ext cx="2663825" cy="1998662"/>
          </a:xfrm>
          <a:prstGeom prst="rect">
            <a:avLst/>
          </a:prstGeom>
          <a:noFill/>
          <a:ln w="9525">
            <a:noFill/>
            <a:miter lim="800000"/>
            <a:headEnd/>
            <a:tailEnd/>
          </a:ln>
        </p:spPr>
      </p:pic>
      <p:pic>
        <p:nvPicPr>
          <p:cNvPr id="24582" name="Obrázek 6" descr="P1120547.JPG"/>
          <p:cNvPicPr>
            <a:picLocks noChangeAspect="1"/>
          </p:cNvPicPr>
          <p:nvPr/>
        </p:nvPicPr>
        <p:blipFill>
          <a:blip r:embed="rId5" cstate="print"/>
          <a:srcRect/>
          <a:stretch>
            <a:fillRect/>
          </a:stretch>
        </p:blipFill>
        <p:spPr bwMode="auto">
          <a:xfrm>
            <a:off x="5940425" y="2781300"/>
            <a:ext cx="2687638" cy="2016125"/>
          </a:xfrm>
          <a:prstGeom prst="rect">
            <a:avLst/>
          </a:prstGeom>
          <a:noFill/>
          <a:ln w="9525">
            <a:noFill/>
            <a:miter lim="800000"/>
            <a:headEnd/>
            <a:tailEnd/>
          </a:ln>
        </p:spPr>
      </p:pic>
      <p:sp>
        <p:nvSpPr>
          <p:cNvPr id="8" name="TextovéPole 7"/>
          <p:cNvSpPr txBox="1"/>
          <p:nvPr/>
        </p:nvSpPr>
        <p:spPr>
          <a:xfrm>
            <a:off x="395288" y="2205038"/>
            <a:ext cx="8208962" cy="584200"/>
          </a:xfrm>
          <a:prstGeom prst="rect">
            <a:avLst/>
          </a:prstGeom>
          <a:noFill/>
        </p:spPr>
        <p:txBody>
          <a:bodyPr>
            <a:spAutoFit/>
          </a:bodyPr>
          <a:lstStyle/>
          <a:p>
            <a:pPr>
              <a:defRPr/>
            </a:pPr>
            <a:r>
              <a:rPr lang="cs-CZ" sz="3200" dirty="0">
                <a:latin typeface="+mn-lt"/>
              </a:rPr>
              <a:t>a)			b)			c)</a:t>
            </a:r>
          </a:p>
        </p:txBody>
      </p:sp>
      <p:sp>
        <p:nvSpPr>
          <p:cNvPr id="9" name="TextovéPole 8"/>
          <p:cNvSpPr txBox="1"/>
          <p:nvPr/>
        </p:nvSpPr>
        <p:spPr>
          <a:xfrm>
            <a:off x="468313" y="5076825"/>
            <a:ext cx="8135937" cy="584200"/>
          </a:xfrm>
          <a:prstGeom prst="rect">
            <a:avLst/>
          </a:prstGeom>
          <a:noFill/>
        </p:spPr>
        <p:txBody>
          <a:bodyPr>
            <a:spAutoFit/>
          </a:bodyPr>
          <a:lstStyle/>
          <a:p>
            <a:pPr>
              <a:defRPr/>
            </a:pPr>
            <a:r>
              <a:rPr lang="cs-CZ" sz="3200" b="1" cap="all" dirty="0">
                <a:latin typeface="+mn-lt"/>
              </a:rPr>
              <a:t>zpeřená		dlanitá		znožená</a:t>
            </a:r>
          </a:p>
        </p:txBody>
      </p:sp>
      <p:sp>
        <p:nvSpPr>
          <p:cNvPr id="12" name="Obdélník 11"/>
          <p:cNvSpPr/>
          <p:nvPr/>
        </p:nvSpPr>
        <p:spPr>
          <a:xfrm>
            <a:off x="468313" y="5084763"/>
            <a:ext cx="7272337" cy="720725"/>
          </a:xfrm>
          <a:prstGeom prst="rect">
            <a:avLst/>
          </a:prstGeom>
          <a:solidFill>
            <a:schemeClr val="accent5">
              <a:lumMod val="20000"/>
              <a:lumOff val="80000"/>
            </a:schemeClr>
          </a:solidFill>
          <a:ln>
            <a:solidFill>
              <a:schemeClr val="accent5">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11" name="Tlačítko akce: Domů 10">
            <a:hlinkClick r:id="rId6" action="ppaction://hlinksldjump" highlightClick="1"/>
          </p:cNvPr>
          <p:cNvSpPr/>
          <p:nvPr/>
        </p:nvSpPr>
        <p:spPr>
          <a:xfrm>
            <a:off x="8243888" y="5949950"/>
            <a:ext cx="649287" cy="620713"/>
          </a:xfrm>
          <a:prstGeom prst="actionButtonHome">
            <a:avLst/>
          </a:prstGeom>
          <a:solidFill>
            <a:schemeClr val="bg1">
              <a:lumMod val="75000"/>
            </a:schemeClr>
          </a:solidFill>
          <a:ln>
            <a:solidFill>
              <a:srgbClr val="C00000"/>
            </a:solidFill>
          </a:ln>
          <a:effectLst>
            <a:outerShdw blurRad="50800" dist="50800" dir="5400000" algn="ctr" rotWithShape="0">
              <a:srgbClr val="C00000"/>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xit" presetSubtype="0" fill="hold" grpId="0" nodeType="clickEffect">
                                  <p:stCondLst>
                                    <p:cond delay="0"/>
                                  </p:stCondLst>
                                  <p:childTnLst>
                                    <p:animEffect transition="out" filter="fade">
                                      <p:cBhvr>
                                        <p:cTn id="6" dur="2000"/>
                                        <p:tgtEl>
                                          <p:spTgt spid="12"/>
                                        </p:tgtEl>
                                      </p:cBhvr>
                                    </p:animEffect>
                                    <p:set>
                                      <p:cBhvr>
                                        <p:cTn id="7" dur="1" fill="hold">
                                          <p:stCondLst>
                                            <p:cond delay="19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5602" name="Nadpis 1"/>
          <p:cNvSpPr>
            <a:spLocks noGrp="1"/>
          </p:cNvSpPr>
          <p:nvPr>
            <p:ph type="title"/>
          </p:nvPr>
        </p:nvSpPr>
        <p:spPr/>
        <p:txBody>
          <a:bodyPr/>
          <a:lstStyle/>
          <a:p>
            <a:pPr eaLnBrk="1" hangingPunct="1"/>
            <a:r>
              <a:rPr lang="cs-CZ" b="1" smtClean="0"/>
              <a:t>MORFOLOGIE		bonus</a:t>
            </a:r>
          </a:p>
        </p:txBody>
      </p:sp>
      <p:sp>
        <p:nvSpPr>
          <p:cNvPr id="25603" name="Zástupný symbol pro obsah 2"/>
          <p:cNvSpPr>
            <a:spLocks noGrp="1"/>
          </p:cNvSpPr>
          <p:nvPr>
            <p:ph idx="1"/>
          </p:nvPr>
        </p:nvSpPr>
        <p:spPr>
          <a:xfrm>
            <a:off x="457200" y="2060575"/>
            <a:ext cx="8229600" cy="1081088"/>
          </a:xfrm>
        </p:spPr>
        <p:txBody>
          <a:bodyPr/>
          <a:lstStyle/>
          <a:p>
            <a:pPr algn="ctr" eaLnBrk="1" hangingPunct="1">
              <a:buFont typeface="Arial" charset="0"/>
              <a:buNone/>
            </a:pPr>
            <a:r>
              <a:rPr lang="cs-CZ" sz="3600" b="1" smtClean="0"/>
              <a:t>Co je ALLORHIZIE?</a:t>
            </a:r>
            <a:r>
              <a:rPr lang="cs-CZ" smtClean="0"/>
              <a:t> </a:t>
            </a:r>
          </a:p>
          <a:p>
            <a:pPr eaLnBrk="1" hangingPunct="1">
              <a:buFont typeface="Arial" charset="0"/>
              <a:buNone/>
            </a:pPr>
            <a:endParaRPr lang="cs-CZ" smtClean="0"/>
          </a:p>
        </p:txBody>
      </p:sp>
      <p:sp>
        <p:nvSpPr>
          <p:cNvPr id="5" name="Zástupný symbol pro obsah 2"/>
          <p:cNvSpPr txBox="1">
            <a:spLocks/>
          </p:cNvSpPr>
          <p:nvPr/>
        </p:nvSpPr>
        <p:spPr bwMode="auto">
          <a:xfrm>
            <a:off x="539750" y="3716338"/>
            <a:ext cx="8229600" cy="2262187"/>
          </a:xfrm>
          <a:prstGeom prst="rect">
            <a:avLst/>
          </a:prstGeom>
          <a:noFill/>
          <a:ln w="9525">
            <a:noFill/>
            <a:miter lim="800000"/>
            <a:headEnd/>
            <a:tailEnd/>
          </a:ln>
        </p:spPr>
        <p:txBody>
          <a:bodyPr/>
          <a:lstStyle/>
          <a:p>
            <a:pPr marL="342900" indent="-342900" algn="ctr">
              <a:spcBef>
                <a:spcPct val="20000"/>
              </a:spcBef>
              <a:buFont typeface="Arial" charset="0"/>
              <a:buNone/>
              <a:defRPr/>
            </a:pPr>
            <a:r>
              <a:rPr lang="cs-CZ" sz="3600" dirty="0">
                <a:latin typeface="+mn-lt"/>
                <a:cs typeface="+mn-cs"/>
              </a:rPr>
              <a:t>…soustava kořenů dvouděložných rostlin, kde je rozlišen hlavní kořen a kořeny postranní</a:t>
            </a:r>
          </a:p>
          <a:p>
            <a:pPr marL="342900" indent="-342900">
              <a:spcBef>
                <a:spcPct val="20000"/>
              </a:spcBef>
              <a:buFont typeface="Arial" charset="0"/>
              <a:buNone/>
              <a:defRPr/>
            </a:pPr>
            <a:endParaRPr lang="cs-CZ" sz="3200" dirty="0">
              <a:latin typeface="+mn-lt"/>
              <a:cs typeface="+mn-cs"/>
            </a:endParaRPr>
          </a:p>
        </p:txBody>
      </p:sp>
      <p:sp>
        <p:nvSpPr>
          <p:cNvPr id="6" name="Obdélník 5"/>
          <p:cNvSpPr/>
          <p:nvPr/>
        </p:nvSpPr>
        <p:spPr>
          <a:xfrm>
            <a:off x="611188" y="3573463"/>
            <a:ext cx="8064500" cy="1871662"/>
          </a:xfrm>
          <a:prstGeom prst="rect">
            <a:avLst/>
          </a:prstGeom>
          <a:solidFill>
            <a:schemeClr val="accent5">
              <a:lumMod val="20000"/>
              <a:lumOff val="80000"/>
            </a:schemeClr>
          </a:solidFill>
          <a:ln>
            <a:solidFill>
              <a:schemeClr val="accent5">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8" name="Tlačítko akce: Domů 7">
            <a:hlinkClick r:id="rId3" action="ppaction://hlinksldjump" highlightClick="1"/>
          </p:cNvPr>
          <p:cNvSpPr/>
          <p:nvPr/>
        </p:nvSpPr>
        <p:spPr>
          <a:xfrm>
            <a:off x="8243888" y="5949950"/>
            <a:ext cx="649287" cy="620713"/>
          </a:xfrm>
          <a:prstGeom prst="actionButtonHome">
            <a:avLst/>
          </a:prstGeom>
          <a:solidFill>
            <a:schemeClr val="bg1">
              <a:lumMod val="75000"/>
            </a:schemeClr>
          </a:solidFill>
          <a:ln>
            <a:solidFill>
              <a:srgbClr val="C00000"/>
            </a:solidFill>
          </a:ln>
          <a:effectLst>
            <a:outerShdw blurRad="50800" dist="50800" dir="5400000" algn="ctr" rotWithShape="0">
              <a:srgbClr val="C00000"/>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xit" presetSubtype="0" fill="hold" grpId="0" nodeType="clickEffect">
                                  <p:stCondLst>
                                    <p:cond delay="0"/>
                                  </p:stCondLst>
                                  <p:childTnLst>
                                    <p:animEffect transition="out" filter="fade">
                                      <p:cBhvr>
                                        <p:cTn id="6" dur="2000"/>
                                        <p:tgtEl>
                                          <p:spTgt spid="6"/>
                                        </p:tgtEl>
                                      </p:cBhvr>
                                    </p:animEffect>
                                    <p:set>
                                      <p:cBhvr>
                                        <p:cTn id="7"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Nadpis 1"/>
          <p:cNvSpPr txBox="1">
            <a:spLocks/>
          </p:cNvSpPr>
          <p:nvPr/>
        </p:nvSpPr>
        <p:spPr bwMode="auto">
          <a:xfrm>
            <a:off x="457200" y="476250"/>
            <a:ext cx="8229600" cy="936625"/>
          </a:xfrm>
          <a:prstGeom prst="rect">
            <a:avLst/>
          </a:prstGeom>
          <a:noFill/>
          <a:ln w="9525">
            <a:noFill/>
            <a:miter lim="800000"/>
            <a:headEnd/>
            <a:tailEnd/>
          </a:ln>
        </p:spPr>
        <p:txBody>
          <a:bodyPr/>
          <a:lstStyle/>
          <a:p>
            <a:pPr algn="ctr" eaLnBrk="0" hangingPunct="0"/>
            <a:r>
              <a:rPr lang="cs-CZ" sz="4400">
                <a:latin typeface="Calibri" pitchFamily="34" charset="0"/>
              </a:rPr>
              <a:t>Zdroje obrázků</a:t>
            </a:r>
          </a:p>
        </p:txBody>
      </p:sp>
      <p:sp>
        <p:nvSpPr>
          <p:cNvPr id="3" name="Zástupný symbol pro obsah 2"/>
          <p:cNvSpPr txBox="1">
            <a:spLocks/>
          </p:cNvSpPr>
          <p:nvPr/>
        </p:nvSpPr>
        <p:spPr>
          <a:xfrm>
            <a:off x="250825" y="1557338"/>
            <a:ext cx="8569325" cy="4352925"/>
          </a:xfrm>
          <a:prstGeom prst="rect">
            <a:avLst/>
          </a:prstGeom>
        </p:spPr>
        <p:txBody>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charset="0"/>
              <a:buNone/>
              <a:defRPr/>
            </a:pPr>
            <a:r>
              <a:rPr lang="cs-CZ" sz="1600" dirty="0" smtClean="0"/>
              <a:t>Všechny fotografie jsou vlastním dílem autorky výukového materiálu.</a:t>
            </a:r>
          </a:p>
          <a:p>
            <a:pPr>
              <a:buFont typeface="Arial" charset="0"/>
              <a:buNone/>
              <a:defRPr/>
            </a:pPr>
            <a:endParaRPr lang="cs-CZ" sz="2000" dirty="0" smtClean="0"/>
          </a:p>
        </p:txBody>
      </p:sp>
    </p:spTree>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433</TotalTime>
  <Words>491</Words>
  <Application>Microsoft Office PowerPoint</Application>
  <PresentationFormat>Předvádění na obrazovce (4:3)</PresentationFormat>
  <Paragraphs>183</Paragraphs>
  <Slides>25</Slides>
  <Notes>22</Notes>
  <HiddenSlides>0</HiddenSlides>
  <MMClips>0</MMClips>
  <ScaleCrop>false</ScaleCrop>
  <HeadingPairs>
    <vt:vector size="6" baseType="variant">
      <vt:variant>
        <vt:lpstr>Použitá písma</vt:lpstr>
      </vt:variant>
      <vt:variant>
        <vt:i4>2</vt:i4>
      </vt:variant>
      <vt:variant>
        <vt:lpstr>Motiv</vt:lpstr>
      </vt:variant>
      <vt:variant>
        <vt:i4>1</vt:i4>
      </vt:variant>
      <vt:variant>
        <vt:lpstr>Nadpisy snímků</vt:lpstr>
      </vt:variant>
      <vt:variant>
        <vt:i4>25</vt:i4>
      </vt:variant>
    </vt:vector>
  </HeadingPairs>
  <TitlesOfParts>
    <vt:vector size="28" baseType="lpstr">
      <vt:lpstr>Arial</vt:lpstr>
      <vt:lpstr>Calibri</vt:lpstr>
      <vt:lpstr>Motiv sady Office</vt:lpstr>
      <vt:lpstr>Snímek 1</vt:lpstr>
      <vt:lpstr>Snímek 2</vt:lpstr>
      <vt:lpstr>OPAKOVÁNÍ</vt:lpstr>
      <vt:lpstr>Snímek 4</vt:lpstr>
      <vt:lpstr>BIOLOGICKÉ VĚDY  100</vt:lpstr>
      <vt:lpstr>BIOLOGICKÉ VĚDY  500</vt:lpstr>
      <vt:lpstr>BIOLOGICKÉ VĚDY  1000</vt:lpstr>
      <vt:lpstr>BIOLOGICKÉ VĚDY  2000</vt:lpstr>
      <vt:lpstr>BIOLOGICKÉ VĚDY  bonus</vt:lpstr>
      <vt:lpstr>METAMORFÓZY  100</vt:lpstr>
      <vt:lpstr>METAMORFÓZY  500</vt:lpstr>
      <vt:lpstr>METAMORFÓZY  1 000</vt:lpstr>
      <vt:lpstr>METAMORFÓZY  2 000</vt:lpstr>
      <vt:lpstr>METAMORFÓZY  bonus</vt:lpstr>
      <vt:lpstr>POZNEJ ROSTLINU  100</vt:lpstr>
      <vt:lpstr>POZNEJ ROSTLINU  500</vt:lpstr>
      <vt:lpstr>POZNEJ ROSTLINU  1 000</vt:lpstr>
      <vt:lpstr>POZNEJ ROSTLINU  2 000</vt:lpstr>
      <vt:lpstr>POZNEJ ROSTLINU  bonus</vt:lpstr>
      <vt:lpstr>MORFOLOGIE  100</vt:lpstr>
      <vt:lpstr>MORFOLOGIE  500</vt:lpstr>
      <vt:lpstr>MORFOLOGIE  1 000</vt:lpstr>
      <vt:lpstr>MORFOLOGIE  2 000</vt:lpstr>
      <vt:lpstr>MORFOLOGIE  bonus</vt:lpstr>
      <vt:lpstr>Snímek 25</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tomfi</dc:creator>
  <cp:lastModifiedBy>Dum</cp:lastModifiedBy>
  <cp:revision>44</cp:revision>
  <dcterms:created xsi:type="dcterms:W3CDTF">2013-09-17T17:12:55Z</dcterms:created>
  <dcterms:modified xsi:type="dcterms:W3CDTF">2014-10-23T09:42:20Z</dcterms:modified>
</cp:coreProperties>
</file>