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2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1" r:id="rId2"/>
    <p:sldId id="272" r:id="rId3"/>
    <p:sldId id="256" r:id="rId4"/>
    <p:sldId id="257" r:id="rId5"/>
    <p:sldId id="258" r:id="rId6"/>
    <p:sldId id="260" r:id="rId7"/>
    <p:sldId id="262" r:id="rId8"/>
    <p:sldId id="265" r:id="rId9"/>
    <p:sldId id="267" r:id="rId10"/>
    <p:sldId id="263" r:id="rId11"/>
    <p:sldId id="266" r:id="rId12"/>
    <p:sldId id="269" r:id="rId13"/>
    <p:sldId id="27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133CA7-FAEC-4580-92EA-F16C69361629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A0DC8CCD-BD70-4756-A058-FE1E67EECCDF}">
      <dgm:prSet phldrT="[Text]"/>
      <dgm:spPr/>
      <dgm:t>
        <a:bodyPr/>
        <a:lstStyle/>
        <a:p>
          <a:r>
            <a:rPr lang="cs-CZ" dirty="0" smtClean="0"/>
            <a:t>atom</a:t>
          </a:r>
          <a:endParaRPr lang="cs-CZ" dirty="0"/>
        </a:p>
      </dgm:t>
    </dgm:pt>
    <dgm:pt modelId="{4BE5B310-B65B-48E1-9A8E-D29FF7E5E92B}" type="parTrans" cxnId="{630006EA-D6A3-4041-962B-573465F919C1}">
      <dgm:prSet/>
      <dgm:spPr/>
      <dgm:t>
        <a:bodyPr/>
        <a:lstStyle/>
        <a:p>
          <a:endParaRPr lang="cs-CZ"/>
        </a:p>
      </dgm:t>
    </dgm:pt>
    <dgm:pt modelId="{A6533699-5D83-4040-A251-0F369FFE7F33}" type="sibTrans" cxnId="{630006EA-D6A3-4041-962B-573465F919C1}">
      <dgm:prSet/>
      <dgm:spPr/>
      <dgm:t>
        <a:bodyPr/>
        <a:lstStyle/>
        <a:p>
          <a:endParaRPr lang="cs-CZ"/>
        </a:p>
      </dgm:t>
    </dgm:pt>
    <dgm:pt modelId="{3CC791A0-A6D7-4994-919D-07EF7D09ACB8}">
      <dgm:prSet phldrT="[Text]"/>
      <dgm:spPr/>
      <dgm:t>
        <a:bodyPr/>
        <a:lstStyle/>
        <a:p>
          <a:r>
            <a:rPr lang="cs-CZ" dirty="0" smtClean="0"/>
            <a:t>molekula</a:t>
          </a:r>
          <a:endParaRPr lang="cs-CZ" dirty="0"/>
        </a:p>
      </dgm:t>
    </dgm:pt>
    <dgm:pt modelId="{8D9FD20A-B0A9-4D14-85BB-74DBE002C430}" type="parTrans" cxnId="{799631AB-CE63-4809-9563-5AF97BFD1B41}">
      <dgm:prSet/>
      <dgm:spPr/>
      <dgm:t>
        <a:bodyPr/>
        <a:lstStyle/>
        <a:p>
          <a:endParaRPr lang="cs-CZ"/>
        </a:p>
      </dgm:t>
    </dgm:pt>
    <dgm:pt modelId="{5B6E18D2-0758-4313-B2E2-28069A787707}" type="sibTrans" cxnId="{799631AB-CE63-4809-9563-5AF97BFD1B41}">
      <dgm:prSet/>
      <dgm:spPr/>
      <dgm:t>
        <a:bodyPr/>
        <a:lstStyle/>
        <a:p>
          <a:endParaRPr lang="cs-CZ"/>
        </a:p>
      </dgm:t>
    </dgm:pt>
    <dgm:pt modelId="{5E7F4912-72D9-444E-A052-24B796B47AB4}">
      <dgm:prSet phldrT="[Text]"/>
      <dgm:spPr/>
      <dgm:t>
        <a:bodyPr/>
        <a:lstStyle/>
        <a:p>
          <a:r>
            <a:rPr lang="cs-CZ" dirty="0" smtClean="0"/>
            <a:t>makromolekula</a:t>
          </a:r>
          <a:endParaRPr lang="cs-CZ" dirty="0"/>
        </a:p>
      </dgm:t>
    </dgm:pt>
    <dgm:pt modelId="{490BB82C-8E55-4CB2-B6AB-09CDECA6150F}" type="parTrans" cxnId="{11AE016F-4516-4C28-B4B3-F2DE2D32E112}">
      <dgm:prSet/>
      <dgm:spPr/>
      <dgm:t>
        <a:bodyPr/>
        <a:lstStyle/>
        <a:p>
          <a:endParaRPr lang="cs-CZ"/>
        </a:p>
      </dgm:t>
    </dgm:pt>
    <dgm:pt modelId="{AE0F70B8-CB03-4677-B93D-CFC7CEF4DEA0}" type="sibTrans" cxnId="{11AE016F-4516-4C28-B4B3-F2DE2D32E112}">
      <dgm:prSet/>
      <dgm:spPr/>
      <dgm:t>
        <a:bodyPr/>
        <a:lstStyle/>
        <a:p>
          <a:endParaRPr lang="cs-CZ"/>
        </a:p>
      </dgm:t>
    </dgm:pt>
    <dgm:pt modelId="{6DADA248-BC73-4DD5-BE24-05990E947B0F}">
      <dgm:prSet phldrT="[Text]"/>
      <dgm:spPr/>
      <dgm:t>
        <a:bodyPr/>
        <a:lstStyle/>
        <a:p>
          <a:r>
            <a:rPr lang="cs-CZ" dirty="0" smtClean="0"/>
            <a:t>buňka</a:t>
          </a:r>
          <a:endParaRPr lang="cs-CZ" dirty="0"/>
        </a:p>
      </dgm:t>
    </dgm:pt>
    <dgm:pt modelId="{C0C3BB28-3CDA-4355-BF12-AF7F50078BE9}" type="parTrans" cxnId="{C53EA907-28DC-4EA9-AB58-CF855AB36928}">
      <dgm:prSet/>
      <dgm:spPr/>
      <dgm:t>
        <a:bodyPr/>
        <a:lstStyle/>
        <a:p>
          <a:endParaRPr lang="cs-CZ"/>
        </a:p>
      </dgm:t>
    </dgm:pt>
    <dgm:pt modelId="{F8E48BB1-60C8-4774-81F0-03FC8FEBD332}" type="sibTrans" cxnId="{C53EA907-28DC-4EA9-AB58-CF855AB36928}">
      <dgm:prSet/>
      <dgm:spPr/>
      <dgm:t>
        <a:bodyPr/>
        <a:lstStyle/>
        <a:p>
          <a:endParaRPr lang="cs-CZ"/>
        </a:p>
      </dgm:t>
    </dgm:pt>
    <dgm:pt modelId="{4ACE7800-92F6-41FA-946B-BEE28E669195}">
      <dgm:prSet phldrT="[Text]"/>
      <dgm:spPr/>
      <dgm:t>
        <a:bodyPr/>
        <a:lstStyle/>
        <a:p>
          <a:r>
            <a:rPr lang="cs-CZ" dirty="0" smtClean="0"/>
            <a:t>pletivo</a:t>
          </a:r>
          <a:endParaRPr lang="cs-CZ" dirty="0"/>
        </a:p>
      </dgm:t>
    </dgm:pt>
    <dgm:pt modelId="{D0EA6235-00CC-4AE9-8B9D-1AF7BE2C78D7}" type="parTrans" cxnId="{54782693-B3C2-4C68-A574-08A330C03123}">
      <dgm:prSet/>
      <dgm:spPr/>
      <dgm:t>
        <a:bodyPr/>
        <a:lstStyle/>
        <a:p>
          <a:endParaRPr lang="cs-CZ"/>
        </a:p>
      </dgm:t>
    </dgm:pt>
    <dgm:pt modelId="{0DF2E416-7429-43BA-AE6A-13441EFFD029}" type="sibTrans" cxnId="{54782693-B3C2-4C68-A574-08A330C03123}">
      <dgm:prSet/>
      <dgm:spPr/>
      <dgm:t>
        <a:bodyPr/>
        <a:lstStyle/>
        <a:p>
          <a:endParaRPr lang="cs-CZ"/>
        </a:p>
      </dgm:t>
    </dgm:pt>
    <dgm:pt modelId="{B546005D-A230-4654-AE3B-02C22AC9ED03}">
      <dgm:prSet phldrT="[Text]"/>
      <dgm:spPr/>
      <dgm:t>
        <a:bodyPr/>
        <a:lstStyle/>
        <a:p>
          <a:r>
            <a:rPr lang="cs-CZ" dirty="0" smtClean="0"/>
            <a:t>orgán</a:t>
          </a:r>
          <a:endParaRPr lang="cs-CZ" dirty="0"/>
        </a:p>
      </dgm:t>
    </dgm:pt>
    <dgm:pt modelId="{D13E8E81-81BB-49BA-8B69-A10879917632}" type="parTrans" cxnId="{D192EAF5-F2BB-456F-A854-7EDE51F659AA}">
      <dgm:prSet/>
      <dgm:spPr/>
      <dgm:t>
        <a:bodyPr/>
        <a:lstStyle/>
        <a:p>
          <a:endParaRPr lang="cs-CZ"/>
        </a:p>
      </dgm:t>
    </dgm:pt>
    <dgm:pt modelId="{8429CA9E-77EB-41F5-9957-239392763E71}" type="sibTrans" cxnId="{D192EAF5-F2BB-456F-A854-7EDE51F659AA}">
      <dgm:prSet/>
      <dgm:spPr/>
      <dgm:t>
        <a:bodyPr/>
        <a:lstStyle/>
        <a:p>
          <a:endParaRPr lang="cs-CZ"/>
        </a:p>
      </dgm:t>
    </dgm:pt>
    <dgm:pt modelId="{B6BFAC08-E291-407C-AC58-C9E2B99ABAB6}">
      <dgm:prSet phldrT="[Text]"/>
      <dgm:spPr/>
      <dgm:t>
        <a:bodyPr/>
        <a:lstStyle/>
        <a:p>
          <a:r>
            <a:rPr lang="cs-CZ" dirty="0" smtClean="0"/>
            <a:t>rostlinné tělo</a:t>
          </a:r>
          <a:endParaRPr lang="cs-CZ" dirty="0"/>
        </a:p>
      </dgm:t>
    </dgm:pt>
    <dgm:pt modelId="{E78E7EA0-DED1-4352-A023-3DD766448092}" type="parTrans" cxnId="{9D4932BD-E1E6-4D51-88CD-D880046E4B7C}">
      <dgm:prSet/>
      <dgm:spPr/>
      <dgm:t>
        <a:bodyPr/>
        <a:lstStyle/>
        <a:p>
          <a:endParaRPr lang="cs-CZ"/>
        </a:p>
      </dgm:t>
    </dgm:pt>
    <dgm:pt modelId="{5D9FA95F-BCE7-4DFA-8CEA-F0C3A9F715EC}" type="sibTrans" cxnId="{9D4932BD-E1E6-4D51-88CD-D880046E4B7C}">
      <dgm:prSet/>
      <dgm:spPr/>
      <dgm:t>
        <a:bodyPr/>
        <a:lstStyle/>
        <a:p>
          <a:endParaRPr lang="cs-CZ"/>
        </a:p>
      </dgm:t>
    </dgm:pt>
    <dgm:pt modelId="{5DCBACC6-AEE1-4431-9219-F3D722C2F24D}" type="pres">
      <dgm:prSet presAssocID="{E7133CA7-FAEC-4580-92EA-F16C69361629}" presName="linearFlow" presStyleCnt="0">
        <dgm:presLayoutVars>
          <dgm:resizeHandles val="exact"/>
        </dgm:presLayoutVars>
      </dgm:prSet>
      <dgm:spPr/>
    </dgm:pt>
    <dgm:pt modelId="{9CD862C5-4275-4391-AAED-D13AEC581756}" type="pres">
      <dgm:prSet presAssocID="{A0DC8CCD-BD70-4756-A058-FE1E67EECCDF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9FBAB3-7E40-450A-8536-ADB4AC80D230}" type="pres">
      <dgm:prSet presAssocID="{A6533699-5D83-4040-A251-0F369FFE7F33}" presName="sibTrans" presStyleLbl="sibTrans2D1" presStyleIdx="0" presStyleCnt="6"/>
      <dgm:spPr/>
      <dgm:t>
        <a:bodyPr/>
        <a:lstStyle/>
        <a:p>
          <a:endParaRPr lang="cs-CZ"/>
        </a:p>
      </dgm:t>
    </dgm:pt>
    <dgm:pt modelId="{E0D7B84F-46FA-442B-92B6-6F214D2F3E2D}" type="pres">
      <dgm:prSet presAssocID="{A6533699-5D83-4040-A251-0F369FFE7F33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F8B70951-E2A7-4E87-BC7A-18A274D5D220}" type="pres">
      <dgm:prSet presAssocID="{3CC791A0-A6D7-4994-919D-07EF7D09ACB8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D56819-8BBB-4C97-8A99-15ED6652CCA2}" type="pres">
      <dgm:prSet presAssocID="{5B6E18D2-0758-4313-B2E2-28069A787707}" presName="sibTrans" presStyleLbl="sibTrans2D1" presStyleIdx="1" presStyleCnt="6"/>
      <dgm:spPr/>
      <dgm:t>
        <a:bodyPr/>
        <a:lstStyle/>
        <a:p>
          <a:endParaRPr lang="cs-CZ"/>
        </a:p>
      </dgm:t>
    </dgm:pt>
    <dgm:pt modelId="{69A48A6E-28C3-4996-BEAA-7B3408A1A67F}" type="pres">
      <dgm:prSet presAssocID="{5B6E18D2-0758-4313-B2E2-28069A787707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73718217-D4D8-4A8C-A88B-BA893F8D0328}" type="pres">
      <dgm:prSet presAssocID="{5E7F4912-72D9-444E-A052-24B796B47AB4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02364D-4694-4D7A-B3A2-91C6B29AE7B8}" type="pres">
      <dgm:prSet presAssocID="{AE0F70B8-CB03-4677-B93D-CFC7CEF4DEA0}" presName="sibTrans" presStyleLbl="sibTrans2D1" presStyleIdx="2" presStyleCnt="6"/>
      <dgm:spPr/>
      <dgm:t>
        <a:bodyPr/>
        <a:lstStyle/>
        <a:p>
          <a:endParaRPr lang="cs-CZ"/>
        </a:p>
      </dgm:t>
    </dgm:pt>
    <dgm:pt modelId="{E0128853-1E1C-44A8-910E-33A08EFCA654}" type="pres">
      <dgm:prSet presAssocID="{AE0F70B8-CB03-4677-B93D-CFC7CEF4DEA0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2F62B064-A75E-407D-896D-BD9A739FBFF5}" type="pres">
      <dgm:prSet presAssocID="{6DADA248-BC73-4DD5-BE24-05990E947B0F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BD260-980D-4B61-9126-E95B3AE48F42}" type="pres">
      <dgm:prSet presAssocID="{F8E48BB1-60C8-4774-81F0-03FC8FEBD332}" presName="sibTrans" presStyleLbl="sibTrans2D1" presStyleIdx="3" presStyleCnt="6"/>
      <dgm:spPr/>
      <dgm:t>
        <a:bodyPr/>
        <a:lstStyle/>
        <a:p>
          <a:endParaRPr lang="cs-CZ"/>
        </a:p>
      </dgm:t>
    </dgm:pt>
    <dgm:pt modelId="{FEE5E3B7-E9A2-4333-A99C-F43C9FD6E1FD}" type="pres">
      <dgm:prSet presAssocID="{F8E48BB1-60C8-4774-81F0-03FC8FEBD332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D2B47735-A7EC-43C5-BED5-8E87D26C01E8}" type="pres">
      <dgm:prSet presAssocID="{4ACE7800-92F6-41FA-946B-BEE28E669195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4277A3-93FE-448A-8FC6-74DB9A451B0D}" type="pres">
      <dgm:prSet presAssocID="{0DF2E416-7429-43BA-AE6A-13441EFFD029}" presName="sibTrans" presStyleLbl="sibTrans2D1" presStyleIdx="4" presStyleCnt="6"/>
      <dgm:spPr/>
      <dgm:t>
        <a:bodyPr/>
        <a:lstStyle/>
        <a:p>
          <a:endParaRPr lang="cs-CZ"/>
        </a:p>
      </dgm:t>
    </dgm:pt>
    <dgm:pt modelId="{2E81C2E0-2067-401D-83B0-DEB92ACCE293}" type="pres">
      <dgm:prSet presAssocID="{0DF2E416-7429-43BA-AE6A-13441EFFD029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C9EDD671-E75E-498C-951F-4CD1684CE185}" type="pres">
      <dgm:prSet presAssocID="{B546005D-A230-4654-AE3B-02C22AC9ED03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484E7F-AA38-417C-A6F9-449E15F86787}" type="pres">
      <dgm:prSet presAssocID="{8429CA9E-77EB-41F5-9957-239392763E71}" presName="sibTrans" presStyleLbl="sibTrans2D1" presStyleIdx="5" presStyleCnt="6"/>
      <dgm:spPr/>
      <dgm:t>
        <a:bodyPr/>
        <a:lstStyle/>
        <a:p>
          <a:endParaRPr lang="cs-CZ"/>
        </a:p>
      </dgm:t>
    </dgm:pt>
    <dgm:pt modelId="{2A5E9B38-A09A-4ABB-9A32-80901FFF0E2F}" type="pres">
      <dgm:prSet presAssocID="{8429CA9E-77EB-41F5-9957-239392763E71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27E4DAC3-E6B3-417C-AA71-257726CC2985}" type="pres">
      <dgm:prSet presAssocID="{B6BFAC08-E291-407C-AC58-C9E2B99ABAB6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C798F9-77D1-460C-A505-25CDABD09880}" type="presOf" srcId="{F8E48BB1-60C8-4774-81F0-03FC8FEBD332}" destId="{0E9BD260-980D-4B61-9126-E95B3AE48F42}" srcOrd="0" destOrd="0" presId="urn:microsoft.com/office/officeart/2005/8/layout/process2"/>
    <dgm:cxn modelId="{295AC9CF-F1DC-4991-9278-D68777B01604}" type="presOf" srcId="{B6BFAC08-E291-407C-AC58-C9E2B99ABAB6}" destId="{27E4DAC3-E6B3-417C-AA71-257726CC2985}" srcOrd="0" destOrd="0" presId="urn:microsoft.com/office/officeart/2005/8/layout/process2"/>
    <dgm:cxn modelId="{5A16E99D-E208-4DEF-8CF6-260FB07E0925}" type="presOf" srcId="{A6533699-5D83-4040-A251-0F369FFE7F33}" destId="{A49FBAB3-7E40-450A-8536-ADB4AC80D230}" srcOrd="0" destOrd="0" presId="urn:microsoft.com/office/officeart/2005/8/layout/process2"/>
    <dgm:cxn modelId="{D0509CD1-A165-48E9-824E-BA296A3405FC}" type="presOf" srcId="{0DF2E416-7429-43BA-AE6A-13441EFFD029}" destId="{2E81C2E0-2067-401D-83B0-DEB92ACCE293}" srcOrd="1" destOrd="0" presId="urn:microsoft.com/office/officeart/2005/8/layout/process2"/>
    <dgm:cxn modelId="{9D4932BD-E1E6-4D51-88CD-D880046E4B7C}" srcId="{E7133CA7-FAEC-4580-92EA-F16C69361629}" destId="{B6BFAC08-E291-407C-AC58-C9E2B99ABAB6}" srcOrd="6" destOrd="0" parTransId="{E78E7EA0-DED1-4352-A023-3DD766448092}" sibTransId="{5D9FA95F-BCE7-4DFA-8CEA-F0C3A9F715EC}"/>
    <dgm:cxn modelId="{799631AB-CE63-4809-9563-5AF97BFD1B41}" srcId="{E7133CA7-FAEC-4580-92EA-F16C69361629}" destId="{3CC791A0-A6D7-4994-919D-07EF7D09ACB8}" srcOrd="1" destOrd="0" parTransId="{8D9FD20A-B0A9-4D14-85BB-74DBE002C430}" sibTransId="{5B6E18D2-0758-4313-B2E2-28069A787707}"/>
    <dgm:cxn modelId="{4DBCF028-C9D3-4579-A3F7-A5BFB23B9846}" type="presOf" srcId="{A6533699-5D83-4040-A251-0F369FFE7F33}" destId="{E0D7B84F-46FA-442B-92B6-6F214D2F3E2D}" srcOrd="1" destOrd="0" presId="urn:microsoft.com/office/officeart/2005/8/layout/process2"/>
    <dgm:cxn modelId="{D192EAF5-F2BB-456F-A854-7EDE51F659AA}" srcId="{E7133CA7-FAEC-4580-92EA-F16C69361629}" destId="{B546005D-A230-4654-AE3B-02C22AC9ED03}" srcOrd="5" destOrd="0" parTransId="{D13E8E81-81BB-49BA-8B69-A10879917632}" sibTransId="{8429CA9E-77EB-41F5-9957-239392763E71}"/>
    <dgm:cxn modelId="{5265A329-D0D3-45CE-92E3-37D177947A7C}" type="presOf" srcId="{5B6E18D2-0758-4313-B2E2-28069A787707}" destId="{F8D56819-8BBB-4C97-8A99-15ED6652CCA2}" srcOrd="0" destOrd="0" presId="urn:microsoft.com/office/officeart/2005/8/layout/process2"/>
    <dgm:cxn modelId="{30BA1019-C4B4-4002-B34A-39C63C4F6666}" type="presOf" srcId="{5B6E18D2-0758-4313-B2E2-28069A787707}" destId="{69A48A6E-28C3-4996-BEAA-7B3408A1A67F}" srcOrd="1" destOrd="0" presId="urn:microsoft.com/office/officeart/2005/8/layout/process2"/>
    <dgm:cxn modelId="{8F323688-4963-4C43-924D-C09A06F4AC63}" type="presOf" srcId="{F8E48BB1-60C8-4774-81F0-03FC8FEBD332}" destId="{FEE5E3B7-E9A2-4333-A99C-F43C9FD6E1FD}" srcOrd="1" destOrd="0" presId="urn:microsoft.com/office/officeart/2005/8/layout/process2"/>
    <dgm:cxn modelId="{EAD41FE2-B0D7-4D52-A733-D3C43F5FC8D7}" type="presOf" srcId="{6DADA248-BC73-4DD5-BE24-05990E947B0F}" destId="{2F62B064-A75E-407D-896D-BD9A739FBFF5}" srcOrd="0" destOrd="0" presId="urn:microsoft.com/office/officeart/2005/8/layout/process2"/>
    <dgm:cxn modelId="{82270C33-3BC1-47F4-9D67-8DFDB152FBB9}" type="presOf" srcId="{8429CA9E-77EB-41F5-9957-239392763E71}" destId="{2A5E9B38-A09A-4ABB-9A32-80901FFF0E2F}" srcOrd="1" destOrd="0" presId="urn:microsoft.com/office/officeart/2005/8/layout/process2"/>
    <dgm:cxn modelId="{EB32473E-87A2-41A7-9866-682739D03E9B}" type="presOf" srcId="{AE0F70B8-CB03-4677-B93D-CFC7CEF4DEA0}" destId="{AB02364D-4694-4D7A-B3A2-91C6B29AE7B8}" srcOrd="0" destOrd="0" presId="urn:microsoft.com/office/officeart/2005/8/layout/process2"/>
    <dgm:cxn modelId="{8CEA6407-D2E2-42D2-8D7D-985A038B4F64}" type="presOf" srcId="{A0DC8CCD-BD70-4756-A058-FE1E67EECCDF}" destId="{9CD862C5-4275-4391-AAED-D13AEC581756}" srcOrd="0" destOrd="0" presId="urn:microsoft.com/office/officeart/2005/8/layout/process2"/>
    <dgm:cxn modelId="{C53EA907-28DC-4EA9-AB58-CF855AB36928}" srcId="{E7133CA7-FAEC-4580-92EA-F16C69361629}" destId="{6DADA248-BC73-4DD5-BE24-05990E947B0F}" srcOrd="3" destOrd="0" parTransId="{C0C3BB28-3CDA-4355-BF12-AF7F50078BE9}" sibTransId="{F8E48BB1-60C8-4774-81F0-03FC8FEBD332}"/>
    <dgm:cxn modelId="{FE487758-8D1D-41A7-B7EE-644C0538A11A}" type="presOf" srcId="{0DF2E416-7429-43BA-AE6A-13441EFFD029}" destId="{394277A3-93FE-448A-8FC6-74DB9A451B0D}" srcOrd="0" destOrd="0" presId="urn:microsoft.com/office/officeart/2005/8/layout/process2"/>
    <dgm:cxn modelId="{A7E43A80-A4A6-4ABD-8621-E54BCA414367}" type="presOf" srcId="{4ACE7800-92F6-41FA-946B-BEE28E669195}" destId="{D2B47735-A7EC-43C5-BED5-8E87D26C01E8}" srcOrd="0" destOrd="0" presId="urn:microsoft.com/office/officeart/2005/8/layout/process2"/>
    <dgm:cxn modelId="{630006EA-D6A3-4041-962B-573465F919C1}" srcId="{E7133CA7-FAEC-4580-92EA-F16C69361629}" destId="{A0DC8CCD-BD70-4756-A058-FE1E67EECCDF}" srcOrd="0" destOrd="0" parTransId="{4BE5B310-B65B-48E1-9A8E-D29FF7E5E92B}" sibTransId="{A6533699-5D83-4040-A251-0F369FFE7F33}"/>
    <dgm:cxn modelId="{8B749513-3797-4907-BF88-35E5860CB7FC}" type="presOf" srcId="{8429CA9E-77EB-41F5-9957-239392763E71}" destId="{96484E7F-AA38-417C-A6F9-449E15F86787}" srcOrd="0" destOrd="0" presId="urn:microsoft.com/office/officeart/2005/8/layout/process2"/>
    <dgm:cxn modelId="{54782693-B3C2-4C68-A574-08A330C03123}" srcId="{E7133CA7-FAEC-4580-92EA-F16C69361629}" destId="{4ACE7800-92F6-41FA-946B-BEE28E669195}" srcOrd="4" destOrd="0" parTransId="{D0EA6235-00CC-4AE9-8B9D-1AF7BE2C78D7}" sibTransId="{0DF2E416-7429-43BA-AE6A-13441EFFD029}"/>
    <dgm:cxn modelId="{7002D8D8-2A98-4718-AFBC-233C75E35668}" type="presOf" srcId="{AE0F70B8-CB03-4677-B93D-CFC7CEF4DEA0}" destId="{E0128853-1E1C-44A8-910E-33A08EFCA654}" srcOrd="1" destOrd="0" presId="urn:microsoft.com/office/officeart/2005/8/layout/process2"/>
    <dgm:cxn modelId="{33B73DFD-921F-4866-889B-ACCB49809776}" type="presOf" srcId="{E7133CA7-FAEC-4580-92EA-F16C69361629}" destId="{5DCBACC6-AEE1-4431-9219-F3D722C2F24D}" srcOrd="0" destOrd="0" presId="urn:microsoft.com/office/officeart/2005/8/layout/process2"/>
    <dgm:cxn modelId="{F9C3F6E0-0A79-4EC8-ACB3-1638E153E826}" type="presOf" srcId="{B546005D-A230-4654-AE3B-02C22AC9ED03}" destId="{C9EDD671-E75E-498C-951F-4CD1684CE185}" srcOrd="0" destOrd="0" presId="urn:microsoft.com/office/officeart/2005/8/layout/process2"/>
    <dgm:cxn modelId="{25BB1B3E-1CCE-45C2-B735-FC333DF60E17}" type="presOf" srcId="{5E7F4912-72D9-444E-A052-24B796B47AB4}" destId="{73718217-D4D8-4A8C-A88B-BA893F8D0328}" srcOrd="0" destOrd="0" presId="urn:microsoft.com/office/officeart/2005/8/layout/process2"/>
    <dgm:cxn modelId="{11AE016F-4516-4C28-B4B3-F2DE2D32E112}" srcId="{E7133CA7-FAEC-4580-92EA-F16C69361629}" destId="{5E7F4912-72D9-444E-A052-24B796B47AB4}" srcOrd="2" destOrd="0" parTransId="{490BB82C-8E55-4CB2-B6AB-09CDECA6150F}" sibTransId="{AE0F70B8-CB03-4677-B93D-CFC7CEF4DEA0}"/>
    <dgm:cxn modelId="{47218CD9-63DC-484B-8E45-B1125385F9DF}" type="presOf" srcId="{3CC791A0-A6D7-4994-919D-07EF7D09ACB8}" destId="{F8B70951-E2A7-4E87-BC7A-18A274D5D220}" srcOrd="0" destOrd="0" presId="urn:microsoft.com/office/officeart/2005/8/layout/process2"/>
    <dgm:cxn modelId="{98379138-9213-4BB6-AC4F-97C572A07C9A}" type="presParOf" srcId="{5DCBACC6-AEE1-4431-9219-F3D722C2F24D}" destId="{9CD862C5-4275-4391-AAED-D13AEC581756}" srcOrd="0" destOrd="0" presId="urn:microsoft.com/office/officeart/2005/8/layout/process2"/>
    <dgm:cxn modelId="{99E6EA73-02E8-4618-96C5-B89A4017100E}" type="presParOf" srcId="{5DCBACC6-AEE1-4431-9219-F3D722C2F24D}" destId="{A49FBAB3-7E40-450A-8536-ADB4AC80D230}" srcOrd="1" destOrd="0" presId="urn:microsoft.com/office/officeart/2005/8/layout/process2"/>
    <dgm:cxn modelId="{0A16E8EB-9813-4B29-B8AF-A508CAE7F4E5}" type="presParOf" srcId="{A49FBAB3-7E40-450A-8536-ADB4AC80D230}" destId="{E0D7B84F-46FA-442B-92B6-6F214D2F3E2D}" srcOrd="0" destOrd="0" presId="urn:microsoft.com/office/officeart/2005/8/layout/process2"/>
    <dgm:cxn modelId="{FBE939B7-AFB8-457B-87FC-0FA05FDA33F0}" type="presParOf" srcId="{5DCBACC6-AEE1-4431-9219-F3D722C2F24D}" destId="{F8B70951-E2A7-4E87-BC7A-18A274D5D220}" srcOrd="2" destOrd="0" presId="urn:microsoft.com/office/officeart/2005/8/layout/process2"/>
    <dgm:cxn modelId="{642FBD13-994D-430A-9D7F-5C2248DAAD23}" type="presParOf" srcId="{5DCBACC6-AEE1-4431-9219-F3D722C2F24D}" destId="{F8D56819-8BBB-4C97-8A99-15ED6652CCA2}" srcOrd="3" destOrd="0" presId="urn:microsoft.com/office/officeart/2005/8/layout/process2"/>
    <dgm:cxn modelId="{CF20BFBC-F559-44AD-9D72-A974CFDF640C}" type="presParOf" srcId="{F8D56819-8BBB-4C97-8A99-15ED6652CCA2}" destId="{69A48A6E-28C3-4996-BEAA-7B3408A1A67F}" srcOrd="0" destOrd="0" presId="urn:microsoft.com/office/officeart/2005/8/layout/process2"/>
    <dgm:cxn modelId="{38A4141B-BB38-4074-B253-EEC4A79CB6F2}" type="presParOf" srcId="{5DCBACC6-AEE1-4431-9219-F3D722C2F24D}" destId="{73718217-D4D8-4A8C-A88B-BA893F8D0328}" srcOrd="4" destOrd="0" presId="urn:microsoft.com/office/officeart/2005/8/layout/process2"/>
    <dgm:cxn modelId="{DFDCE248-CEC9-48DC-B703-457E20425C2B}" type="presParOf" srcId="{5DCBACC6-AEE1-4431-9219-F3D722C2F24D}" destId="{AB02364D-4694-4D7A-B3A2-91C6B29AE7B8}" srcOrd="5" destOrd="0" presId="urn:microsoft.com/office/officeart/2005/8/layout/process2"/>
    <dgm:cxn modelId="{FC9B2605-33BB-4799-A7C3-DDA848ED3771}" type="presParOf" srcId="{AB02364D-4694-4D7A-B3A2-91C6B29AE7B8}" destId="{E0128853-1E1C-44A8-910E-33A08EFCA654}" srcOrd="0" destOrd="0" presId="urn:microsoft.com/office/officeart/2005/8/layout/process2"/>
    <dgm:cxn modelId="{F7E3996C-8495-456A-AC84-8E8A1E6C87F3}" type="presParOf" srcId="{5DCBACC6-AEE1-4431-9219-F3D722C2F24D}" destId="{2F62B064-A75E-407D-896D-BD9A739FBFF5}" srcOrd="6" destOrd="0" presId="urn:microsoft.com/office/officeart/2005/8/layout/process2"/>
    <dgm:cxn modelId="{43F31D2A-A19B-4394-8FFA-B329C4850839}" type="presParOf" srcId="{5DCBACC6-AEE1-4431-9219-F3D722C2F24D}" destId="{0E9BD260-980D-4B61-9126-E95B3AE48F42}" srcOrd="7" destOrd="0" presId="urn:microsoft.com/office/officeart/2005/8/layout/process2"/>
    <dgm:cxn modelId="{9F51C683-D866-4655-9430-9904ADC16515}" type="presParOf" srcId="{0E9BD260-980D-4B61-9126-E95B3AE48F42}" destId="{FEE5E3B7-E9A2-4333-A99C-F43C9FD6E1FD}" srcOrd="0" destOrd="0" presId="urn:microsoft.com/office/officeart/2005/8/layout/process2"/>
    <dgm:cxn modelId="{F52A0CF1-C2F5-45C3-8490-6E395CA51E3F}" type="presParOf" srcId="{5DCBACC6-AEE1-4431-9219-F3D722C2F24D}" destId="{D2B47735-A7EC-43C5-BED5-8E87D26C01E8}" srcOrd="8" destOrd="0" presId="urn:microsoft.com/office/officeart/2005/8/layout/process2"/>
    <dgm:cxn modelId="{E70B9BBA-A769-4052-AF9A-63C1FC791496}" type="presParOf" srcId="{5DCBACC6-AEE1-4431-9219-F3D722C2F24D}" destId="{394277A3-93FE-448A-8FC6-74DB9A451B0D}" srcOrd="9" destOrd="0" presId="urn:microsoft.com/office/officeart/2005/8/layout/process2"/>
    <dgm:cxn modelId="{9D747497-081F-48C7-96A8-F880E384EF7E}" type="presParOf" srcId="{394277A3-93FE-448A-8FC6-74DB9A451B0D}" destId="{2E81C2E0-2067-401D-83B0-DEB92ACCE293}" srcOrd="0" destOrd="0" presId="urn:microsoft.com/office/officeart/2005/8/layout/process2"/>
    <dgm:cxn modelId="{9C884CA3-7D8B-4AD6-B97A-B83A16D824D2}" type="presParOf" srcId="{5DCBACC6-AEE1-4431-9219-F3D722C2F24D}" destId="{C9EDD671-E75E-498C-951F-4CD1684CE185}" srcOrd="10" destOrd="0" presId="urn:microsoft.com/office/officeart/2005/8/layout/process2"/>
    <dgm:cxn modelId="{0C0B419A-5637-4781-9590-671769BAA1F0}" type="presParOf" srcId="{5DCBACC6-AEE1-4431-9219-F3D722C2F24D}" destId="{96484E7F-AA38-417C-A6F9-449E15F86787}" srcOrd="11" destOrd="0" presId="urn:microsoft.com/office/officeart/2005/8/layout/process2"/>
    <dgm:cxn modelId="{6511180B-B395-4B88-886B-84BBB3D4C815}" type="presParOf" srcId="{96484E7F-AA38-417C-A6F9-449E15F86787}" destId="{2A5E9B38-A09A-4ABB-9A32-80901FFF0E2F}" srcOrd="0" destOrd="0" presId="urn:microsoft.com/office/officeart/2005/8/layout/process2"/>
    <dgm:cxn modelId="{BF7448F4-C2FB-4848-B412-70AB80BCEC25}" type="presParOf" srcId="{5DCBACC6-AEE1-4431-9219-F3D722C2F24D}" destId="{27E4DAC3-E6B3-417C-AA71-257726CC2985}" srcOrd="1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ACCBD8-8BCC-4767-AB6F-7EE1A657F6C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2801D68-D8FE-4552-91CA-9664B5E5731D}">
      <dgm:prSet/>
      <dgm:spPr/>
      <dgm:t>
        <a:bodyPr/>
        <a:lstStyle/>
        <a:p>
          <a:pPr rtl="0"/>
          <a:r>
            <a:rPr lang="cs-CZ" dirty="0" smtClean="0"/>
            <a:t>vědní obor studující vnější tvarovou rozmanitost organismů</a:t>
          </a:r>
          <a:endParaRPr lang="cs-CZ" dirty="0"/>
        </a:p>
      </dgm:t>
    </dgm:pt>
    <dgm:pt modelId="{EA178275-A025-46D3-AD28-5D1713892726}" type="parTrans" cxnId="{1EFB9ACA-D227-46D9-B968-D5991C63546E}">
      <dgm:prSet/>
      <dgm:spPr/>
      <dgm:t>
        <a:bodyPr/>
        <a:lstStyle/>
        <a:p>
          <a:endParaRPr lang="cs-CZ"/>
        </a:p>
      </dgm:t>
    </dgm:pt>
    <dgm:pt modelId="{F4157EB8-0BEE-4CA9-AB9F-F4DCD2B1EFA6}" type="sibTrans" cxnId="{1EFB9ACA-D227-46D9-B968-D5991C63546E}">
      <dgm:prSet/>
      <dgm:spPr/>
      <dgm:t>
        <a:bodyPr/>
        <a:lstStyle/>
        <a:p>
          <a:endParaRPr lang="cs-CZ"/>
        </a:p>
      </dgm:t>
    </dgm:pt>
    <dgm:pt modelId="{451059A0-134D-4BD1-A735-F7D779B963DB}">
      <dgm:prSet/>
      <dgm:spPr/>
      <dgm:t>
        <a:bodyPr/>
        <a:lstStyle/>
        <a:p>
          <a:pPr rtl="0"/>
          <a:r>
            <a:rPr lang="cs-CZ" dirty="0" smtClean="0"/>
            <a:t>vědní obor studující vnitřní stavbu organismů</a:t>
          </a:r>
          <a:endParaRPr lang="cs-CZ" dirty="0"/>
        </a:p>
      </dgm:t>
    </dgm:pt>
    <dgm:pt modelId="{8F8C6B52-60B3-4C2D-B2C1-CDF208CD39C9}" type="parTrans" cxnId="{22A7AD80-AEBE-4B10-A163-78966BBF0D72}">
      <dgm:prSet/>
      <dgm:spPr/>
      <dgm:t>
        <a:bodyPr/>
        <a:lstStyle/>
        <a:p>
          <a:endParaRPr lang="cs-CZ"/>
        </a:p>
      </dgm:t>
    </dgm:pt>
    <dgm:pt modelId="{325BD397-AFF7-49A1-A575-19AC27597799}" type="sibTrans" cxnId="{22A7AD80-AEBE-4B10-A163-78966BBF0D72}">
      <dgm:prSet/>
      <dgm:spPr/>
      <dgm:t>
        <a:bodyPr/>
        <a:lstStyle/>
        <a:p>
          <a:endParaRPr lang="cs-CZ"/>
        </a:p>
      </dgm:t>
    </dgm:pt>
    <dgm:pt modelId="{90713307-3A06-46C7-8537-10D1E463823F}">
      <dgm:prSet/>
      <dgm:spPr/>
      <dgm:t>
        <a:bodyPr/>
        <a:lstStyle/>
        <a:p>
          <a:pPr rtl="0"/>
          <a:r>
            <a:rPr lang="cs-CZ" dirty="0" smtClean="0"/>
            <a:t>nauka, která studuje stavbu a funkci pletiv/tkání</a:t>
          </a:r>
          <a:endParaRPr lang="cs-CZ" dirty="0"/>
        </a:p>
      </dgm:t>
    </dgm:pt>
    <dgm:pt modelId="{EA96CDB3-E3F3-4885-BDA3-BFA91898CCBE}" type="parTrans" cxnId="{1368ECC0-145C-41C7-96EC-D3BB66606EBC}">
      <dgm:prSet/>
      <dgm:spPr/>
      <dgm:t>
        <a:bodyPr/>
        <a:lstStyle/>
        <a:p>
          <a:endParaRPr lang="cs-CZ"/>
        </a:p>
      </dgm:t>
    </dgm:pt>
    <dgm:pt modelId="{FFECEAE1-C05F-4022-BFEC-72B82F41AC3C}" type="sibTrans" cxnId="{1368ECC0-145C-41C7-96EC-D3BB66606EBC}">
      <dgm:prSet/>
      <dgm:spPr/>
      <dgm:t>
        <a:bodyPr/>
        <a:lstStyle/>
        <a:p>
          <a:endParaRPr lang="cs-CZ"/>
        </a:p>
      </dgm:t>
    </dgm:pt>
    <dgm:pt modelId="{9BE79ACB-2734-40DA-A3F1-B8539DED5A89}">
      <dgm:prSet/>
      <dgm:spPr/>
      <dgm:t>
        <a:bodyPr/>
        <a:lstStyle/>
        <a:p>
          <a:pPr rtl="0"/>
          <a:r>
            <a:rPr lang="cs-CZ" dirty="0" smtClean="0"/>
            <a:t>vědní obor, který studuje stavbu a činnost buňky</a:t>
          </a:r>
          <a:endParaRPr lang="cs-CZ" dirty="0"/>
        </a:p>
      </dgm:t>
    </dgm:pt>
    <dgm:pt modelId="{28B24FA4-A7C5-4FA0-89E8-76F3C771483A}" type="parTrans" cxnId="{E657366E-013D-475F-9259-7B4D5A3003AA}">
      <dgm:prSet/>
      <dgm:spPr/>
      <dgm:t>
        <a:bodyPr/>
        <a:lstStyle/>
        <a:p>
          <a:endParaRPr lang="cs-CZ"/>
        </a:p>
      </dgm:t>
    </dgm:pt>
    <dgm:pt modelId="{52BF0C71-7E72-4722-8528-EB4D9E50089F}" type="sibTrans" cxnId="{E657366E-013D-475F-9259-7B4D5A3003AA}">
      <dgm:prSet/>
      <dgm:spPr/>
      <dgm:t>
        <a:bodyPr/>
        <a:lstStyle/>
        <a:p>
          <a:endParaRPr lang="cs-CZ"/>
        </a:p>
      </dgm:t>
    </dgm:pt>
    <dgm:pt modelId="{A6CC4ECE-5DD7-4AC4-8DDC-6C38E01341DC}">
      <dgm:prSet/>
      <dgm:spPr/>
      <dgm:t>
        <a:bodyPr/>
        <a:lstStyle/>
        <a:p>
          <a:pPr rtl="0"/>
          <a:r>
            <a:rPr lang="cs-CZ" dirty="0" smtClean="0"/>
            <a:t>nauka, která studuje život rostlinných organismů</a:t>
          </a:r>
          <a:endParaRPr lang="cs-CZ" dirty="0"/>
        </a:p>
      </dgm:t>
    </dgm:pt>
    <dgm:pt modelId="{2E0AE11D-D0B2-4278-AB86-B659598A510E}" type="parTrans" cxnId="{8BA2E5B8-4955-4742-9D27-5D9134EAA4ED}">
      <dgm:prSet/>
      <dgm:spPr/>
      <dgm:t>
        <a:bodyPr/>
        <a:lstStyle/>
        <a:p>
          <a:endParaRPr lang="cs-CZ"/>
        </a:p>
      </dgm:t>
    </dgm:pt>
    <dgm:pt modelId="{1FED3A6C-D102-4A01-81AB-2EFEDB706F8B}" type="sibTrans" cxnId="{8BA2E5B8-4955-4742-9D27-5D9134EAA4ED}">
      <dgm:prSet/>
      <dgm:spPr/>
      <dgm:t>
        <a:bodyPr/>
        <a:lstStyle/>
        <a:p>
          <a:endParaRPr lang="cs-CZ"/>
        </a:p>
      </dgm:t>
    </dgm:pt>
    <dgm:pt modelId="{EF00F845-679B-490C-9E2A-AA3D9C5D4524}">
      <dgm:prSet/>
      <dgm:spPr/>
      <dgm:t>
        <a:bodyPr/>
        <a:lstStyle/>
        <a:p>
          <a:pPr rtl="0"/>
          <a:r>
            <a:rPr lang="cs-CZ" dirty="0" smtClean="0"/>
            <a:t>nauka studující funkci živých organismů především z hlediska fyzikálního a biochemického</a:t>
          </a:r>
          <a:endParaRPr lang="cs-CZ" dirty="0"/>
        </a:p>
      </dgm:t>
    </dgm:pt>
    <dgm:pt modelId="{8A55A74F-1552-4EE9-8F8A-74D6E810705E}" type="parTrans" cxnId="{250C90D1-AE10-451C-9CC4-1350A6C240B7}">
      <dgm:prSet/>
      <dgm:spPr/>
      <dgm:t>
        <a:bodyPr/>
        <a:lstStyle/>
        <a:p>
          <a:endParaRPr lang="cs-CZ"/>
        </a:p>
      </dgm:t>
    </dgm:pt>
    <dgm:pt modelId="{81FF2365-19D4-40C8-92DF-5B9C2A6312C7}" type="sibTrans" cxnId="{250C90D1-AE10-451C-9CC4-1350A6C240B7}">
      <dgm:prSet/>
      <dgm:spPr/>
      <dgm:t>
        <a:bodyPr/>
        <a:lstStyle/>
        <a:p>
          <a:endParaRPr lang="cs-CZ"/>
        </a:p>
      </dgm:t>
    </dgm:pt>
    <dgm:pt modelId="{BD400B44-28D5-4982-864E-B89B852F8E06}">
      <dgm:prSet/>
      <dgm:spPr/>
      <dgm:t>
        <a:bodyPr/>
        <a:lstStyle/>
        <a:p>
          <a:pPr rtl="0"/>
          <a:r>
            <a:rPr lang="cs-CZ" dirty="0" smtClean="0"/>
            <a:t>morfologie</a:t>
          </a:r>
          <a:endParaRPr lang="cs-CZ" dirty="0"/>
        </a:p>
      </dgm:t>
    </dgm:pt>
    <dgm:pt modelId="{FEED37C2-4BFE-4FB1-AC1A-666F3309CA19}" type="parTrans" cxnId="{7F0D821D-78DA-48F0-A81A-084E9E2EC888}">
      <dgm:prSet/>
      <dgm:spPr/>
      <dgm:t>
        <a:bodyPr/>
        <a:lstStyle/>
        <a:p>
          <a:endParaRPr lang="cs-CZ"/>
        </a:p>
      </dgm:t>
    </dgm:pt>
    <dgm:pt modelId="{54BC32CC-F082-46EB-AB29-29C408786CEE}" type="sibTrans" cxnId="{7F0D821D-78DA-48F0-A81A-084E9E2EC888}">
      <dgm:prSet/>
      <dgm:spPr/>
      <dgm:t>
        <a:bodyPr/>
        <a:lstStyle/>
        <a:p>
          <a:endParaRPr lang="cs-CZ"/>
        </a:p>
      </dgm:t>
    </dgm:pt>
    <dgm:pt modelId="{6B0DCDDE-302A-4E2E-B701-DB242DC58A3D}">
      <dgm:prSet/>
      <dgm:spPr/>
      <dgm:t>
        <a:bodyPr/>
        <a:lstStyle/>
        <a:p>
          <a:pPr rtl="0"/>
          <a:r>
            <a:rPr lang="cs-CZ" dirty="0" smtClean="0"/>
            <a:t>anatomie</a:t>
          </a:r>
          <a:endParaRPr lang="cs-CZ" dirty="0"/>
        </a:p>
      </dgm:t>
    </dgm:pt>
    <dgm:pt modelId="{89FF0727-9EF6-45E3-8765-C90C1E353F32}" type="parTrans" cxnId="{048902A7-6C3D-4A64-9368-EFACD06F0E56}">
      <dgm:prSet/>
      <dgm:spPr/>
      <dgm:t>
        <a:bodyPr/>
        <a:lstStyle/>
        <a:p>
          <a:endParaRPr lang="cs-CZ"/>
        </a:p>
      </dgm:t>
    </dgm:pt>
    <dgm:pt modelId="{9871210D-B9EC-46B9-B39D-9CCF1652544D}" type="sibTrans" cxnId="{048902A7-6C3D-4A64-9368-EFACD06F0E56}">
      <dgm:prSet/>
      <dgm:spPr/>
      <dgm:t>
        <a:bodyPr/>
        <a:lstStyle/>
        <a:p>
          <a:endParaRPr lang="cs-CZ"/>
        </a:p>
      </dgm:t>
    </dgm:pt>
    <dgm:pt modelId="{FEC5DC9A-9664-4E56-9B37-15451710C55A}">
      <dgm:prSet/>
      <dgm:spPr/>
      <dgm:t>
        <a:bodyPr/>
        <a:lstStyle/>
        <a:p>
          <a:pPr rtl="0"/>
          <a:r>
            <a:rPr lang="cs-CZ" dirty="0" smtClean="0"/>
            <a:t>histologie</a:t>
          </a:r>
          <a:endParaRPr lang="cs-CZ" dirty="0"/>
        </a:p>
      </dgm:t>
    </dgm:pt>
    <dgm:pt modelId="{FB61E835-21BC-4E59-9A71-6399B3CF9303}" type="parTrans" cxnId="{4F02A9E6-85E0-4F31-A14A-35D485B9B76F}">
      <dgm:prSet/>
      <dgm:spPr/>
      <dgm:t>
        <a:bodyPr/>
        <a:lstStyle/>
        <a:p>
          <a:endParaRPr lang="cs-CZ"/>
        </a:p>
      </dgm:t>
    </dgm:pt>
    <dgm:pt modelId="{2F148266-1041-4C4E-95F4-8204064CB028}" type="sibTrans" cxnId="{4F02A9E6-85E0-4F31-A14A-35D485B9B76F}">
      <dgm:prSet/>
      <dgm:spPr/>
      <dgm:t>
        <a:bodyPr/>
        <a:lstStyle/>
        <a:p>
          <a:endParaRPr lang="cs-CZ"/>
        </a:p>
      </dgm:t>
    </dgm:pt>
    <dgm:pt modelId="{D101CF47-AF94-47C6-A82F-170179A57393}">
      <dgm:prSet/>
      <dgm:spPr/>
      <dgm:t>
        <a:bodyPr/>
        <a:lstStyle/>
        <a:p>
          <a:pPr rtl="0"/>
          <a:r>
            <a:rPr lang="cs-CZ" dirty="0" smtClean="0"/>
            <a:t>cytologie</a:t>
          </a:r>
          <a:endParaRPr lang="cs-CZ" dirty="0"/>
        </a:p>
      </dgm:t>
    </dgm:pt>
    <dgm:pt modelId="{15265E21-3096-46CC-B9C0-7E2F272E8C0A}" type="parTrans" cxnId="{D085C560-E2D1-4076-9A4F-7B07C832654C}">
      <dgm:prSet/>
      <dgm:spPr/>
      <dgm:t>
        <a:bodyPr/>
        <a:lstStyle/>
        <a:p>
          <a:endParaRPr lang="cs-CZ"/>
        </a:p>
      </dgm:t>
    </dgm:pt>
    <dgm:pt modelId="{D7153167-255B-49DD-A8B0-A763215178A5}" type="sibTrans" cxnId="{D085C560-E2D1-4076-9A4F-7B07C832654C}">
      <dgm:prSet/>
      <dgm:spPr/>
      <dgm:t>
        <a:bodyPr/>
        <a:lstStyle/>
        <a:p>
          <a:endParaRPr lang="cs-CZ"/>
        </a:p>
      </dgm:t>
    </dgm:pt>
    <dgm:pt modelId="{F32E04EA-768C-4B10-AE1E-BD4EAB746B7E}">
      <dgm:prSet/>
      <dgm:spPr/>
      <dgm:t>
        <a:bodyPr/>
        <a:lstStyle/>
        <a:p>
          <a:pPr rtl="0"/>
          <a:r>
            <a:rPr lang="cs-CZ" dirty="0" smtClean="0"/>
            <a:t>botanika</a:t>
          </a:r>
          <a:endParaRPr lang="cs-CZ" dirty="0"/>
        </a:p>
      </dgm:t>
    </dgm:pt>
    <dgm:pt modelId="{B54D6F22-8A59-4E5F-82B8-1FEEE0E03D94}" type="parTrans" cxnId="{1DCB7311-8D34-4704-888E-4823371CC47B}">
      <dgm:prSet/>
      <dgm:spPr/>
      <dgm:t>
        <a:bodyPr/>
        <a:lstStyle/>
        <a:p>
          <a:endParaRPr lang="cs-CZ"/>
        </a:p>
      </dgm:t>
    </dgm:pt>
    <dgm:pt modelId="{6138AA97-3DF5-4809-8373-35ED428DA388}" type="sibTrans" cxnId="{1DCB7311-8D34-4704-888E-4823371CC47B}">
      <dgm:prSet/>
      <dgm:spPr/>
      <dgm:t>
        <a:bodyPr/>
        <a:lstStyle/>
        <a:p>
          <a:endParaRPr lang="cs-CZ"/>
        </a:p>
      </dgm:t>
    </dgm:pt>
    <dgm:pt modelId="{56A80968-6CBA-42FC-A5DC-E3E31A483665}">
      <dgm:prSet/>
      <dgm:spPr/>
      <dgm:t>
        <a:bodyPr/>
        <a:lstStyle/>
        <a:p>
          <a:pPr rtl="0"/>
          <a:r>
            <a:rPr lang="cs-CZ" dirty="0" smtClean="0"/>
            <a:t>fyziologie</a:t>
          </a:r>
          <a:endParaRPr lang="cs-CZ" dirty="0"/>
        </a:p>
      </dgm:t>
    </dgm:pt>
    <dgm:pt modelId="{D3CD4CB0-1AB5-42C6-B769-5C850B9B4655}" type="parTrans" cxnId="{32D243F4-0779-448C-BE9D-78F353C2F1B7}">
      <dgm:prSet/>
      <dgm:spPr/>
      <dgm:t>
        <a:bodyPr/>
        <a:lstStyle/>
        <a:p>
          <a:endParaRPr lang="cs-CZ"/>
        </a:p>
      </dgm:t>
    </dgm:pt>
    <dgm:pt modelId="{59C7D3EB-50E7-474B-A5AA-754B530C3696}" type="sibTrans" cxnId="{32D243F4-0779-448C-BE9D-78F353C2F1B7}">
      <dgm:prSet/>
      <dgm:spPr/>
      <dgm:t>
        <a:bodyPr/>
        <a:lstStyle/>
        <a:p>
          <a:endParaRPr lang="cs-CZ"/>
        </a:p>
      </dgm:t>
    </dgm:pt>
    <dgm:pt modelId="{17134B59-DB84-49D6-A474-5D790A544157}" type="pres">
      <dgm:prSet presAssocID="{83ACCBD8-8BCC-4767-AB6F-7EE1A657F6C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9E03E6-5852-4984-BECB-FBBA1B3517E5}" type="pres">
      <dgm:prSet presAssocID="{BD400B44-28D5-4982-864E-B89B852F8E06}" presName="linNode" presStyleCnt="0"/>
      <dgm:spPr/>
    </dgm:pt>
    <dgm:pt modelId="{C5132C91-1397-4174-A7B6-D1D420B0D512}" type="pres">
      <dgm:prSet presAssocID="{BD400B44-28D5-4982-864E-B89B852F8E06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7CB270-E7BF-465D-82F1-442E1D18703D}" type="pres">
      <dgm:prSet presAssocID="{BD400B44-28D5-4982-864E-B89B852F8E06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07E5A5-BF5D-4393-9F32-D3942AF553A7}" type="pres">
      <dgm:prSet presAssocID="{54BC32CC-F082-46EB-AB29-29C408786CEE}" presName="sp" presStyleCnt="0"/>
      <dgm:spPr/>
    </dgm:pt>
    <dgm:pt modelId="{97EDE729-D6B2-4D37-B69A-4E78BCC125F2}" type="pres">
      <dgm:prSet presAssocID="{6B0DCDDE-302A-4E2E-B701-DB242DC58A3D}" presName="linNode" presStyleCnt="0"/>
      <dgm:spPr/>
    </dgm:pt>
    <dgm:pt modelId="{8E12AB0F-E5C2-4B14-B747-4BC51199BC7B}" type="pres">
      <dgm:prSet presAssocID="{6B0DCDDE-302A-4E2E-B701-DB242DC58A3D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958C87-17C9-49FF-AC95-E3A8B3F31298}" type="pres">
      <dgm:prSet presAssocID="{6B0DCDDE-302A-4E2E-B701-DB242DC58A3D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690D57-74EF-4D4D-AC4F-D815881FADBB}" type="pres">
      <dgm:prSet presAssocID="{9871210D-B9EC-46B9-B39D-9CCF1652544D}" presName="sp" presStyleCnt="0"/>
      <dgm:spPr/>
    </dgm:pt>
    <dgm:pt modelId="{EB6254EC-7945-47CF-B5E1-CF6F27D54782}" type="pres">
      <dgm:prSet presAssocID="{FEC5DC9A-9664-4E56-9B37-15451710C55A}" presName="linNode" presStyleCnt="0"/>
      <dgm:spPr/>
    </dgm:pt>
    <dgm:pt modelId="{470835BB-91AD-4D42-88D9-F62D92CE7987}" type="pres">
      <dgm:prSet presAssocID="{FEC5DC9A-9664-4E56-9B37-15451710C55A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83ECCC-2C31-46E8-82A0-535639D5315A}" type="pres">
      <dgm:prSet presAssocID="{FEC5DC9A-9664-4E56-9B37-15451710C55A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D59839-ACBF-4622-A417-92B1F65867E7}" type="pres">
      <dgm:prSet presAssocID="{2F148266-1041-4C4E-95F4-8204064CB028}" presName="sp" presStyleCnt="0"/>
      <dgm:spPr/>
    </dgm:pt>
    <dgm:pt modelId="{965A57BF-F181-4AC5-B509-986D1691416A}" type="pres">
      <dgm:prSet presAssocID="{D101CF47-AF94-47C6-A82F-170179A57393}" presName="linNode" presStyleCnt="0"/>
      <dgm:spPr/>
    </dgm:pt>
    <dgm:pt modelId="{5351353F-793C-4721-BA9A-198205FDB8D9}" type="pres">
      <dgm:prSet presAssocID="{D101CF47-AF94-47C6-A82F-170179A57393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3BCD45-ED05-46BC-8952-B36B04BE5A75}" type="pres">
      <dgm:prSet presAssocID="{D101CF47-AF94-47C6-A82F-170179A57393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C4992B-A7D4-4F98-AEE8-3FC33B857F57}" type="pres">
      <dgm:prSet presAssocID="{D7153167-255B-49DD-A8B0-A763215178A5}" presName="sp" presStyleCnt="0"/>
      <dgm:spPr/>
    </dgm:pt>
    <dgm:pt modelId="{DE972F8D-C8C3-48B8-8BD4-329C8D5E35CE}" type="pres">
      <dgm:prSet presAssocID="{F32E04EA-768C-4B10-AE1E-BD4EAB746B7E}" presName="linNode" presStyleCnt="0"/>
      <dgm:spPr/>
    </dgm:pt>
    <dgm:pt modelId="{7DF6EAEA-5255-43F2-AFFD-FFE047AFC57C}" type="pres">
      <dgm:prSet presAssocID="{F32E04EA-768C-4B10-AE1E-BD4EAB746B7E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0D2009-5618-4ABB-BBF7-AB312E1846E3}" type="pres">
      <dgm:prSet presAssocID="{F32E04EA-768C-4B10-AE1E-BD4EAB746B7E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B2326F-28F6-4EA4-8B25-7CB9A8CE48FE}" type="pres">
      <dgm:prSet presAssocID="{6138AA97-3DF5-4809-8373-35ED428DA388}" presName="sp" presStyleCnt="0"/>
      <dgm:spPr/>
    </dgm:pt>
    <dgm:pt modelId="{5564F93A-F1C5-41C5-A595-409DB0B2A0A8}" type="pres">
      <dgm:prSet presAssocID="{56A80968-6CBA-42FC-A5DC-E3E31A483665}" presName="linNode" presStyleCnt="0"/>
      <dgm:spPr/>
    </dgm:pt>
    <dgm:pt modelId="{47E8895E-19DD-4653-A517-B6C54A175CE4}" type="pres">
      <dgm:prSet presAssocID="{56A80968-6CBA-42FC-A5DC-E3E31A483665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4B7415-65FC-40BF-9E5A-8B0FA3D0B683}" type="pres">
      <dgm:prSet presAssocID="{56A80968-6CBA-42FC-A5DC-E3E31A483665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0D821D-78DA-48F0-A81A-084E9E2EC888}" srcId="{83ACCBD8-8BCC-4767-AB6F-7EE1A657F6CD}" destId="{BD400B44-28D5-4982-864E-B89B852F8E06}" srcOrd="0" destOrd="0" parTransId="{FEED37C2-4BFE-4FB1-AC1A-666F3309CA19}" sibTransId="{54BC32CC-F082-46EB-AB29-29C408786CEE}"/>
    <dgm:cxn modelId="{15CDD0FB-2097-47E8-9B60-1E4334A7A874}" type="presOf" srcId="{9BE79ACB-2734-40DA-A3F1-B8539DED5A89}" destId="{593BCD45-ED05-46BC-8952-B36B04BE5A75}" srcOrd="0" destOrd="0" presId="urn:microsoft.com/office/officeart/2005/8/layout/vList5"/>
    <dgm:cxn modelId="{7B51BD6F-85AF-48A2-8C53-36CC06B4897C}" type="presOf" srcId="{FEC5DC9A-9664-4E56-9B37-15451710C55A}" destId="{470835BB-91AD-4D42-88D9-F62D92CE7987}" srcOrd="0" destOrd="0" presId="urn:microsoft.com/office/officeart/2005/8/layout/vList5"/>
    <dgm:cxn modelId="{1EFB9ACA-D227-46D9-B968-D5991C63546E}" srcId="{BD400B44-28D5-4982-864E-B89B852F8E06}" destId="{02801D68-D8FE-4552-91CA-9664B5E5731D}" srcOrd="0" destOrd="0" parTransId="{EA178275-A025-46D3-AD28-5D1713892726}" sibTransId="{F4157EB8-0BEE-4CA9-AB9F-F4DCD2B1EFA6}"/>
    <dgm:cxn modelId="{22A7AD80-AEBE-4B10-A163-78966BBF0D72}" srcId="{6B0DCDDE-302A-4E2E-B701-DB242DC58A3D}" destId="{451059A0-134D-4BD1-A735-F7D779B963DB}" srcOrd="0" destOrd="0" parTransId="{8F8C6B52-60B3-4C2D-B2C1-CDF208CD39C9}" sibTransId="{325BD397-AFF7-49A1-A575-19AC27597799}"/>
    <dgm:cxn modelId="{A7A7DA03-20CC-474E-9F9F-FD87999824CD}" type="presOf" srcId="{02801D68-D8FE-4552-91CA-9664B5E5731D}" destId="{6C7CB270-E7BF-465D-82F1-442E1D18703D}" srcOrd="0" destOrd="0" presId="urn:microsoft.com/office/officeart/2005/8/layout/vList5"/>
    <dgm:cxn modelId="{32D243F4-0779-448C-BE9D-78F353C2F1B7}" srcId="{83ACCBD8-8BCC-4767-AB6F-7EE1A657F6CD}" destId="{56A80968-6CBA-42FC-A5DC-E3E31A483665}" srcOrd="5" destOrd="0" parTransId="{D3CD4CB0-1AB5-42C6-B769-5C850B9B4655}" sibTransId="{59C7D3EB-50E7-474B-A5AA-754B530C3696}"/>
    <dgm:cxn modelId="{9568E41E-739E-49BE-9D36-8B0C96B807F7}" type="presOf" srcId="{90713307-3A06-46C7-8537-10D1E463823F}" destId="{A983ECCC-2C31-46E8-82A0-535639D5315A}" srcOrd="0" destOrd="0" presId="urn:microsoft.com/office/officeart/2005/8/layout/vList5"/>
    <dgm:cxn modelId="{6D0E0503-28C7-49FA-B4ED-36D26DFDDB6C}" type="presOf" srcId="{BD400B44-28D5-4982-864E-B89B852F8E06}" destId="{C5132C91-1397-4174-A7B6-D1D420B0D512}" srcOrd="0" destOrd="0" presId="urn:microsoft.com/office/officeart/2005/8/layout/vList5"/>
    <dgm:cxn modelId="{4B432FDD-6F15-421B-9E77-C507DC04A14E}" type="presOf" srcId="{EF00F845-679B-490C-9E2A-AA3D9C5D4524}" destId="{D64B7415-65FC-40BF-9E5A-8B0FA3D0B683}" srcOrd="0" destOrd="0" presId="urn:microsoft.com/office/officeart/2005/8/layout/vList5"/>
    <dgm:cxn modelId="{E657366E-013D-475F-9259-7B4D5A3003AA}" srcId="{D101CF47-AF94-47C6-A82F-170179A57393}" destId="{9BE79ACB-2734-40DA-A3F1-B8539DED5A89}" srcOrd="0" destOrd="0" parTransId="{28B24FA4-A7C5-4FA0-89E8-76F3C771483A}" sibTransId="{52BF0C71-7E72-4722-8528-EB4D9E50089F}"/>
    <dgm:cxn modelId="{B564D4FD-850F-4C49-B19C-5FE2FD6E172B}" type="presOf" srcId="{A6CC4ECE-5DD7-4AC4-8DDC-6C38E01341DC}" destId="{690D2009-5618-4ABB-BBF7-AB312E1846E3}" srcOrd="0" destOrd="0" presId="urn:microsoft.com/office/officeart/2005/8/layout/vList5"/>
    <dgm:cxn modelId="{D085C560-E2D1-4076-9A4F-7B07C832654C}" srcId="{83ACCBD8-8BCC-4767-AB6F-7EE1A657F6CD}" destId="{D101CF47-AF94-47C6-A82F-170179A57393}" srcOrd="3" destOrd="0" parTransId="{15265E21-3096-46CC-B9C0-7E2F272E8C0A}" sibTransId="{D7153167-255B-49DD-A8B0-A763215178A5}"/>
    <dgm:cxn modelId="{8BA2E5B8-4955-4742-9D27-5D9134EAA4ED}" srcId="{F32E04EA-768C-4B10-AE1E-BD4EAB746B7E}" destId="{A6CC4ECE-5DD7-4AC4-8DDC-6C38E01341DC}" srcOrd="0" destOrd="0" parTransId="{2E0AE11D-D0B2-4278-AB86-B659598A510E}" sibTransId="{1FED3A6C-D102-4A01-81AB-2EFEDB706F8B}"/>
    <dgm:cxn modelId="{1EBC88B7-4D1D-4E0E-9AD2-D9C8B9D1613F}" type="presOf" srcId="{D101CF47-AF94-47C6-A82F-170179A57393}" destId="{5351353F-793C-4721-BA9A-198205FDB8D9}" srcOrd="0" destOrd="0" presId="urn:microsoft.com/office/officeart/2005/8/layout/vList5"/>
    <dgm:cxn modelId="{1368ECC0-145C-41C7-96EC-D3BB66606EBC}" srcId="{FEC5DC9A-9664-4E56-9B37-15451710C55A}" destId="{90713307-3A06-46C7-8537-10D1E463823F}" srcOrd="0" destOrd="0" parTransId="{EA96CDB3-E3F3-4885-BDA3-BFA91898CCBE}" sibTransId="{FFECEAE1-C05F-4022-BFEC-72B82F41AC3C}"/>
    <dgm:cxn modelId="{4F02A9E6-85E0-4F31-A14A-35D485B9B76F}" srcId="{83ACCBD8-8BCC-4767-AB6F-7EE1A657F6CD}" destId="{FEC5DC9A-9664-4E56-9B37-15451710C55A}" srcOrd="2" destOrd="0" parTransId="{FB61E835-21BC-4E59-9A71-6399B3CF9303}" sibTransId="{2F148266-1041-4C4E-95F4-8204064CB028}"/>
    <dgm:cxn modelId="{C1BB1C32-E95E-48A5-A15C-39A2B5312786}" type="presOf" srcId="{6B0DCDDE-302A-4E2E-B701-DB242DC58A3D}" destId="{8E12AB0F-E5C2-4B14-B747-4BC51199BC7B}" srcOrd="0" destOrd="0" presId="urn:microsoft.com/office/officeart/2005/8/layout/vList5"/>
    <dgm:cxn modelId="{250C90D1-AE10-451C-9CC4-1350A6C240B7}" srcId="{56A80968-6CBA-42FC-A5DC-E3E31A483665}" destId="{EF00F845-679B-490C-9E2A-AA3D9C5D4524}" srcOrd="0" destOrd="0" parTransId="{8A55A74F-1552-4EE9-8F8A-74D6E810705E}" sibTransId="{81FF2365-19D4-40C8-92DF-5B9C2A6312C7}"/>
    <dgm:cxn modelId="{048902A7-6C3D-4A64-9368-EFACD06F0E56}" srcId="{83ACCBD8-8BCC-4767-AB6F-7EE1A657F6CD}" destId="{6B0DCDDE-302A-4E2E-B701-DB242DC58A3D}" srcOrd="1" destOrd="0" parTransId="{89FF0727-9EF6-45E3-8765-C90C1E353F32}" sibTransId="{9871210D-B9EC-46B9-B39D-9CCF1652544D}"/>
    <dgm:cxn modelId="{B859943D-F3E5-44B9-B722-C847663DEDB6}" type="presOf" srcId="{451059A0-134D-4BD1-A735-F7D779B963DB}" destId="{D4958C87-17C9-49FF-AC95-E3A8B3F31298}" srcOrd="0" destOrd="0" presId="urn:microsoft.com/office/officeart/2005/8/layout/vList5"/>
    <dgm:cxn modelId="{1DCB7311-8D34-4704-888E-4823371CC47B}" srcId="{83ACCBD8-8BCC-4767-AB6F-7EE1A657F6CD}" destId="{F32E04EA-768C-4B10-AE1E-BD4EAB746B7E}" srcOrd="4" destOrd="0" parTransId="{B54D6F22-8A59-4E5F-82B8-1FEEE0E03D94}" sibTransId="{6138AA97-3DF5-4809-8373-35ED428DA388}"/>
    <dgm:cxn modelId="{9B6D2E14-4791-4DD9-9D55-0C9C8F2DB435}" type="presOf" srcId="{56A80968-6CBA-42FC-A5DC-E3E31A483665}" destId="{47E8895E-19DD-4653-A517-B6C54A175CE4}" srcOrd="0" destOrd="0" presId="urn:microsoft.com/office/officeart/2005/8/layout/vList5"/>
    <dgm:cxn modelId="{D58540F4-154A-4942-B8D4-9D047AE37CEF}" type="presOf" srcId="{F32E04EA-768C-4B10-AE1E-BD4EAB746B7E}" destId="{7DF6EAEA-5255-43F2-AFFD-FFE047AFC57C}" srcOrd="0" destOrd="0" presId="urn:microsoft.com/office/officeart/2005/8/layout/vList5"/>
    <dgm:cxn modelId="{219E2DAA-B95E-4B49-BDD1-FEC4EEE6B1A7}" type="presOf" srcId="{83ACCBD8-8BCC-4767-AB6F-7EE1A657F6CD}" destId="{17134B59-DB84-49D6-A474-5D790A544157}" srcOrd="0" destOrd="0" presId="urn:microsoft.com/office/officeart/2005/8/layout/vList5"/>
    <dgm:cxn modelId="{899001AE-8D52-412E-9D41-C4065A613B16}" type="presParOf" srcId="{17134B59-DB84-49D6-A474-5D790A544157}" destId="{F89E03E6-5852-4984-BECB-FBBA1B3517E5}" srcOrd="0" destOrd="0" presId="urn:microsoft.com/office/officeart/2005/8/layout/vList5"/>
    <dgm:cxn modelId="{09D6422F-7FC1-4CDD-855C-14A2FA1D5CFD}" type="presParOf" srcId="{F89E03E6-5852-4984-BECB-FBBA1B3517E5}" destId="{C5132C91-1397-4174-A7B6-D1D420B0D512}" srcOrd="0" destOrd="0" presId="urn:microsoft.com/office/officeart/2005/8/layout/vList5"/>
    <dgm:cxn modelId="{61440529-E442-479A-ABD5-B9DBD45E6BB8}" type="presParOf" srcId="{F89E03E6-5852-4984-BECB-FBBA1B3517E5}" destId="{6C7CB270-E7BF-465D-82F1-442E1D18703D}" srcOrd="1" destOrd="0" presId="urn:microsoft.com/office/officeart/2005/8/layout/vList5"/>
    <dgm:cxn modelId="{73B4A7A6-EE86-4A8C-841E-039E1EF6C4F5}" type="presParOf" srcId="{17134B59-DB84-49D6-A474-5D790A544157}" destId="{5607E5A5-BF5D-4393-9F32-D3942AF553A7}" srcOrd="1" destOrd="0" presId="urn:microsoft.com/office/officeart/2005/8/layout/vList5"/>
    <dgm:cxn modelId="{96FF7AD1-B590-4CD0-99A9-0E5BD28157C0}" type="presParOf" srcId="{17134B59-DB84-49D6-A474-5D790A544157}" destId="{97EDE729-D6B2-4D37-B69A-4E78BCC125F2}" srcOrd="2" destOrd="0" presId="urn:microsoft.com/office/officeart/2005/8/layout/vList5"/>
    <dgm:cxn modelId="{DA6DADC2-A00A-41D2-9646-48702B84D9E2}" type="presParOf" srcId="{97EDE729-D6B2-4D37-B69A-4E78BCC125F2}" destId="{8E12AB0F-E5C2-4B14-B747-4BC51199BC7B}" srcOrd="0" destOrd="0" presId="urn:microsoft.com/office/officeart/2005/8/layout/vList5"/>
    <dgm:cxn modelId="{25721B32-FEB6-4090-9912-BD756061AE08}" type="presParOf" srcId="{97EDE729-D6B2-4D37-B69A-4E78BCC125F2}" destId="{D4958C87-17C9-49FF-AC95-E3A8B3F31298}" srcOrd="1" destOrd="0" presId="urn:microsoft.com/office/officeart/2005/8/layout/vList5"/>
    <dgm:cxn modelId="{550CA7D2-0F3C-4B62-BFAF-DB8C75711DCE}" type="presParOf" srcId="{17134B59-DB84-49D6-A474-5D790A544157}" destId="{CE690D57-74EF-4D4D-AC4F-D815881FADBB}" srcOrd="3" destOrd="0" presId="urn:microsoft.com/office/officeart/2005/8/layout/vList5"/>
    <dgm:cxn modelId="{E5EAA487-AB8D-4D0D-BC78-4936AB762406}" type="presParOf" srcId="{17134B59-DB84-49D6-A474-5D790A544157}" destId="{EB6254EC-7945-47CF-B5E1-CF6F27D54782}" srcOrd="4" destOrd="0" presId="urn:microsoft.com/office/officeart/2005/8/layout/vList5"/>
    <dgm:cxn modelId="{4B16C78F-3BC9-47D9-9492-8DBB81B6652C}" type="presParOf" srcId="{EB6254EC-7945-47CF-B5E1-CF6F27D54782}" destId="{470835BB-91AD-4D42-88D9-F62D92CE7987}" srcOrd="0" destOrd="0" presId="urn:microsoft.com/office/officeart/2005/8/layout/vList5"/>
    <dgm:cxn modelId="{D74A4395-FFFE-464A-9CB8-5B5830856669}" type="presParOf" srcId="{EB6254EC-7945-47CF-B5E1-CF6F27D54782}" destId="{A983ECCC-2C31-46E8-82A0-535639D5315A}" srcOrd="1" destOrd="0" presId="urn:microsoft.com/office/officeart/2005/8/layout/vList5"/>
    <dgm:cxn modelId="{F1134012-3B79-42B5-9B66-6870F254DFDF}" type="presParOf" srcId="{17134B59-DB84-49D6-A474-5D790A544157}" destId="{3BD59839-ACBF-4622-A417-92B1F65867E7}" srcOrd="5" destOrd="0" presId="urn:microsoft.com/office/officeart/2005/8/layout/vList5"/>
    <dgm:cxn modelId="{BE507035-A229-483D-AEA1-BFB415383E98}" type="presParOf" srcId="{17134B59-DB84-49D6-A474-5D790A544157}" destId="{965A57BF-F181-4AC5-B509-986D1691416A}" srcOrd="6" destOrd="0" presId="urn:microsoft.com/office/officeart/2005/8/layout/vList5"/>
    <dgm:cxn modelId="{C98E106E-843B-4DDD-A94B-E05929168695}" type="presParOf" srcId="{965A57BF-F181-4AC5-B509-986D1691416A}" destId="{5351353F-793C-4721-BA9A-198205FDB8D9}" srcOrd="0" destOrd="0" presId="urn:microsoft.com/office/officeart/2005/8/layout/vList5"/>
    <dgm:cxn modelId="{2AFE5284-F9FF-4249-9F94-1FBCAD368B92}" type="presParOf" srcId="{965A57BF-F181-4AC5-B509-986D1691416A}" destId="{593BCD45-ED05-46BC-8952-B36B04BE5A75}" srcOrd="1" destOrd="0" presId="urn:microsoft.com/office/officeart/2005/8/layout/vList5"/>
    <dgm:cxn modelId="{3196A571-A8E9-4490-90CB-1BE2BC323B87}" type="presParOf" srcId="{17134B59-DB84-49D6-A474-5D790A544157}" destId="{7EC4992B-A7D4-4F98-AEE8-3FC33B857F57}" srcOrd="7" destOrd="0" presId="urn:microsoft.com/office/officeart/2005/8/layout/vList5"/>
    <dgm:cxn modelId="{582BD084-0F7F-4F1C-9804-CEE386D44C73}" type="presParOf" srcId="{17134B59-DB84-49D6-A474-5D790A544157}" destId="{DE972F8D-C8C3-48B8-8BD4-329C8D5E35CE}" srcOrd="8" destOrd="0" presId="urn:microsoft.com/office/officeart/2005/8/layout/vList5"/>
    <dgm:cxn modelId="{2B64D351-7B8B-4972-86E7-C4768C15ACAA}" type="presParOf" srcId="{DE972F8D-C8C3-48B8-8BD4-329C8D5E35CE}" destId="{7DF6EAEA-5255-43F2-AFFD-FFE047AFC57C}" srcOrd="0" destOrd="0" presId="urn:microsoft.com/office/officeart/2005/8/layout/vList5"/>
    <dgm:cxn modelId="{A13E61B7-C8B8-43B3-B71B-9DF33D223B16}" type="presParOf" srcId="{DE972F8D-C8C3-48B8-8BD4-329C8D5E35CE}" destId="{690D2009-5618-4ABB-BBF7-AB312E1846E3}" srcOrd="1" destOrd="0" presId="urn:microsoft.com/office/officeart/2005/8/layout/vList5"/>
    <dgm:cxn modelId="{CE049434-7DBE-47B7-8C0E-3ABC2F7A889D}" type="presParOf" srcId="{17134B59-DB84-49D6-A474-5D790A544157}" destId="{86B2326F-28F6-4EA4-8B25-7CB9A8CE48FE}" srcOrd="9" destOrd="0" presId="urn:microsoft.com/office/officeart/2005/8/layout/vList5"/>
    <dgm:cxn modelId="{B173A83D-08F7-4EEC-884B-A40DD2852764}" type="presParOf" srcId="{17134B59-DB84-49D6-A474-5D790A544157}" destId="{5564F93A-F1C5-41C5-A595-409DB0B2A0A8}" srcOrd="10" destOrd="0" presId="urn:microsoft.com/office/officeart/2005/8/layout/vList5"/>
    <dgm:cxn modelId="{2C565D50-B06C-45B2-BFC2-B398A1D3D86C}" type="presParOf" srcId="{5564F93A-F1C5-41C5-A595-409DB0B2A0A8}" destId="{47E8895E-19DD-4653-A517-B6C54A175CE4}" srcOrd="0" destOrd="0" presId="urn:microsoft.com/office/officeart/2005/8/layout/vList5"/>
    <dgm:cxn modelId="{2C134289-915B-4BCF-9393-30721885177E}" type="presParOf" srcId="{5564F93A-F1C5-41C5-A595-409DB0B2A0A8}" destId="{D64B7415-65FC-40BF-9E5A-8B0FA3D0B68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D862C5-4275-4391-AAED-D13AEC581756}">
      <dsp:nvSpPr>
        <dsp:cNvPr id="0" name=""/>
        <dsp:cNvSpPr/>
      </dsp:nvSpPr>
      <dsp:spPr>
        <a:xfrm>
          <a:off x="3573574" y="782"/>
          <a:ext cx="1637827" cy="640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atom</a:t>
          </a:r>
          <a:endParaRPr lang="cs-CZ" sz="1800" kern="1200" dirty="0"/>
        </a:p>
      </dsp:txBody>
      <dsp:txXfrm>
        <a:off x="3573574" y="782"/>
        <a:ext cx="1637827" cy="640714"/>
      </dsp:txXfrm>
    </dsp:sp>
    <dsp:sp modelId="{A49FBAB3-7E40-450A-8536-ADB4AC80D230}">
      <dsp:nvSpPr>
        <dsp:cNvPr id="0" name=""/>
        <dsp:cNvSpPr/>
      </dsp:nvSpPr>
      <dsp:spPr>
        <a:xfrm rot="5400000">
          <a:off x="4272353" y="657514"/>
          <a:ext cx="240268" cy="2883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5400000">
        <a:off x="4272353" y="657514"/>
        <a:ext cx="240268" cy="288321"/>
      </dsp:txXfrm>
    </dsp:sp>
    <dsp:sp modelId="{F8B70951-E2A7-4E87-BC7A-18A274D5D220}">
      <dsp:nvSpPr>
        <dsp:cNvPr id="0" name=""/>
        <dsp:cNvSpPr/>
      </dsp:nvSpPr>
      <dsp:spPr>
        <a:xfrm>
          <a:off x="3573574" y="961854"/>
          <a:ext cx="1637827" cy="640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molekula</a:t>
          </a:r>
          <a:endParaRPr lang="cs-CZ" sz="1800" kern="1200" dirty="0"/>
        </a:p>
      </dsp:txBody>
      <dsp:txXfrm>
        <a:off x="3573574" y="961854"/>
        <a:ext cx="1637827" cy="640714"/>
      </dsp:txXfrm>
    </dsp:sp>
    <dsp:sp modelId="{F8D56819-8BBB-4C97-8A99-15ED6652CCA2}">
      <dsp:nvSpPr>
        <dsp:cNvPr id="0" name=""/>
        <dsp:cNvSpPr/>
      </dsp:nvSpPr>
      <dsp:spPr>
        <a:xfrm rot="5400000">
          <a:off x="4272353" y="1618587"/>
          <a:ext cx="240268" cy="2883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5400000">
        <a:off x="4272353" y="1618587"/>
        <a:ext cx="240268" cy="288321"/>
      </dsp:txXfrm>
    </dsp:sp>
    <dsp:sp modelId="{73718217-D4D8-4A8C-A88B-BA893F8D0328}">
      <dsp:nvSpPr>
        <dsp:cNvPr id="0" name=""/>
        <dsp:cNvSpPr/>
      </dsp:nvSpPr>
      <dsp:spPr>
        <a:xfrm>
          <a:off x="3573574" y="1922926"/>
          <a:ext cx="1637827" cy="640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makromolekula</a:t>
          </a:r>
          <a:endParaRPr lang="cs-CZ" sz="1800" kern="1200" dirty="0"/>
        </a:p>
      </dsp:txBody>
      <dsp:txXfrm>
        <a:off x="3573574" y="1922926"/>
        <a:ext cx="1637827" cy="640714"/>
      </dsp:txXfrm>
    </dsp:sp>
    <dsp:sp modelId="{AB02364D-4694-4D7A-B3A2-91C6B29AE7B8}">
      <dsp:nvSpPr>
        <dsp:cNvPr id="0" name=""/>
        <dsp:cNvSpPr/>
      </dsp:nvSpPr>
      <dsp:spPr>
        <a:xfrm rot="5400000">
          <a:off x="4272353" y="2579659"/>
          <a:ext cx="240268" cy="2883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5400000">
        <a:off x="4272353" y="2579659"/>
        <a:ext cx="240268" cy="288321"/>
      </dsp:txXfrm>
    </dsp:sp>
    <dsp:sp modelId="{2F62B064-A75E-407D-896D-BD9A739FBFF5}">
      <dsp:nvSpPr>
        <dsp:cNvPr id="0" name=""/>
        <dsp:cNvSpPr/>
      </dsp:nvSpPr>
      <dsp:spPr>
        <a:xfrm>
          <a:off x="3573574" y="2883998"/>
          <a:ext cx="1637827" cy="640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buňka</a:t>
          </a:r>
          <a:endParaRPr lang="cs-CZ" sz="1800" kern="1200" dirty="0"/>
        </a:p>
      </dsp:txBody>
      <dsp:txXfrm>
        <a:off x="3573574" y="2883998"/>
        <a:ext cx="1637827" cy="640714"/>
      </dsp:txXfrm>
    </dsp:sp>
    <dsp:sp modelId="{0E9BD260-980D-4B61-9126-E95B3AE48F42}">
      <dsp:nvSpPr>
        <dsp:cNvPr id="0" name=""/>
        <dsp:cNvSpPr/>
      </dsp:nvSpPr>
      <dsp:spPr>
        <a:xfrm rot="5400000">
          <a:off x="4272353" y="3540731"/>
          <a:ext cx="240268" cy="2883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5400000">
        <a:off x="4272353" y="3540731"/>
        <a:ext cx="240268" cy="288321"/>
      </dsp:txXfrm>
    </dsp:sp>
    <dsp:sp modelId="{D2B47735-A7EC-43C5-BED5-8E87D26C01E8}">
      <dsp:nvSpPr>
        <dsp:cNvPr id="0" name=""/>
        <dsp:cNvSpPr/>
      </dsp:nvSpPr>
      <dsp:spPr>
        <a:xfrm>
          <a:off x="3573574" y="3845070"/>
          <a:ext cx="1637827" cy="640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pletivo</a:t>
          </a:r>
          <a:endParaRPr lang="cs-CZ" sz="1800" kern="1200" dirty="0"/>
        </a:p>
      </dsp:txBody>
      <dsp:txXfrm>
        <a:off x="3573574" y="3845070"/>
        <a:ext cx="1637827" cy="640714"/>
      </dsp:txXfrm>
    </dsp:sp>
    <dsp:sp modelId="{394277A3-93FE-448A-8FC6-74DB9A451B0D}">
      <dsp:nvSpPr>
        <dsp:cNvPr id="0" name=""/>
        <dsp:cNvSpPr/>
      </dsp:nvSpPr>
      <dsp:spPr>
        <a:xfrm rot="5400000">
          <a:off x="4272353" y="4501803"/>
          <a:ext cx="240268" cy="2883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5400000">
        <a:off x="4272353" y="4501803"/>
        <a:ext cx="240268" cy="288321"/>
      </dsp:txXfrm>
    </dsp:sp>
    <dsp:sp modelId="{C9EDD671-E75E-498C-951F-4CD1684CE185}">
      <dsp:nvSpPr>
        <dsp:cNvPr id="0" name=""/>
        <dsp:cNvSpPr/>
      </dsp:nvSpPr>
      <dsp:spPr>
        <a:xfrm>
          <a:off x="3573574" y="4806142"/>
          <a:ext cx="1637827" cy="640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orgán</a:t>
          </a:r>
          <a:endParaRPr lang="cs-CZ" sz="1800" kern="1200" dirty="0"/>
        </a:p>
      </dsp:txBody>
      <dsp:txXfrm>
        <a:off x="3573574" y="4806142"/>
        <a:ext cx="1637827" cy="640714"/>
      </dsp:txXfrm>
    </dsp:sp>
    <dsp:sp modelId="{96484E7F-AA38-417C-A6F9-449E15F86787}">
      <dsp:nvSpPr>
        <dsp:cNvPr id="0" name=""/>
        <dsp:cNvSpPr/>
      </dsp:nvSpPr>
      <dsp:spPr>
        <a:xfrm rot="5400000">
          <a:off x="4272353" y="5462875"/>
          <a:ext cx="240268" cy="2883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5400000">
        <a:off x="4272353" y="5462875"/>
        <a:ext cx="240268" cy="288321"/>
      </dsp:txXfrm>
    </dsp:sp>
    <dsp:sp modelId="{27E4DAC3-E6B3-417C-AA71-257726CC2985}">
      <dsp:nvSpPr>
        <dsp:cNvPr id="0" name=""/>
        <dsp:cNvSpPr/>
      </dsp:nvSpPr>
      <dsp:spPr>
        <a:xfrm>
          <a:off x="3573574" y="5767214"/>
          <a:ext cx="1637827" cy="640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rostlinné tělo</a:t>
          </a:r>
          <a:endParaRPr lang="cs-CZ" sz="1800" kern="1200" dirty="0"/>
        </a:p>
      </dsp:txBody>
      <dsp:txXfrm>
        <a:off x="3573574" y="5767214"/>
        <a:ext cx="1637827" cy="64071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C7CB270-E7BF-465D-82F1-442E1D18703D}">
      <dsp:nvSpPr>
        <dsp:cNvPr id="0" name=""/>
        <dsp:cNvSpPr/>
      </dsp:nvSpPr>
      <dsp:spPr>
        <a:xfrm rot="5400000">
          <a:off x="5306625" y="-2270350"/>
          <a:ext cx="579005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vědní obor studující vnější tvarovou rozmanitost organismů</a:t>
          </a:r>
          <a:endParaRPr lang="cs-CZ" sz="1600" kern="1200" dirty="0"/>
        </a:p>
      </dsp:txBody>
      <dsp:txXfrm rot="5400000">
        <a:off x="5306625" y="-2270350"/>
        <a:ext cx="579005" cy="5266944"/>
      </dsp:txXfrm>
    </dsp:sp>
    <dsp:sp modelId="{C5132C91-1397-4174-A7B6-D1D420B0D512}">
      <dsp:nvSpPr>
        <dsp:cNvPr id="0" name=""/>
        <dsp:cNvSpPr/>
      </dsp:nvSpPr>
      <dsp:spPr>
        <a:xfrm>
          <a:off x="0" y="1243"/>
          <a:ext cx="2962656" cy="723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morfologie</a:t>
          </a:r>
          <a:endParaRPr lang="cs-CZ" sz="3600" kern="1200" dirty="0"/>
        </a:p>
      </dsp:txBody>
      <dsp:txXfrm>
        <a:off x="0" y="1243"/>
        <a:ext cx="2962656" cy="723756"/>
      </dsp:txXfrm>
    </dsp:sp>
    <dsp:sp modelId="{D4958C87-17C9-49FF-AC95-E3A8B3F31298}">
      <dsp:nvSpPr>
        <dsp:cNvPr id="0" name=""/>
        <dsp:cNvSpPr/>
      </dsp:nvSpPr>
      <dsp:spPr>
        <a:xfrm rot="5400000">
          <a:off x="5306625" y="-1510406"/>
          <a:ext cx="579005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vědní obor studující vnitřní stavbu organismů</a:t>
          </a:r>
          <a:endParaRPr lang="cs-CZ" sz="1600" kern="1200" dirty="0"/>
        </a:p>
      </dsp:txBody>
      <dsp:txXfrm rot="5400000">
        <a:off x="5306625" y="-1510406"/>
        <a:ext cx="579005" cy="5266944"/>
      </dsp:txXfrm>
    </dsp:sp>
    <dsp:sp modelId="{8E12AB0F-E5C2-4B14-B747-4BC51199BC7B}">
      <dsp:nvSpPr>
        <dsp:cNvPr id="0" name=""/>
        <dsp:cNvSpPr/>
      </dsp:nvSpPr>
      <dsp:spPr>
        <a:xfrm>
          <a:off x="0" y="761187"/>
          <a:ext cx="2962656" cy="723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anatomie</a:t>
          </a:r>
          <a:endParaRPr lang="cs-CZ" sz="3600" kern="1200" dirty="0"/>
        </a:p>
      </dsp:txBody>
      <dsp:txXfrm>
        <a:off x="0" y="761187"/>
        <a:ext cx="2962656" cy="723756"/>
      </dsp:txXfrm>
    </dsp:sp>
    <dsp:sp modelId="{A983ECCC-2C31-46E8-82A0-535639D5315A}">
      <dsp:nvSpPr>
        <dsp:cNvPr id="0" name=""/>
        <dsp:cNvSpPr/>
      </dsp:nvSpPr>
      <dsp:spPr>
        <a:xfrm rot="5400000">
          <a:off x="5306625" y="-750462"/>
          <a:ext cx="579005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nauka, která studuje stavbu a funkci pletiv/tkání</a:t>
          </a:r>
          <a:endParaRPr lang="cs-CZ" sz="1600" kern="1200" dirty="0"/>
        </a:p>
      </dsp:txBody>
      <dsp:txXfrm rot="5400000">
        <a:off x="5306625" y="-750462"/>
        <a:ext cx="579005" cy="5266944"/>
      </dsp:txXfrm>
    </dsp:sp>
    <dsp:sp modelId="{470835BB-91AD-4D42-88D9-F62D92CE7987}">
      <dsp:nvSpPr>
        <dsp:cNvPr id="0" name=""/>
        <dsp:cNvSpPr/>
      </dsp:nvSpPr>
      <dsp:spPr>
        <a:xfrm>
          <a:off x="0" y="1521131"/>
          <a:ext cx="2962656" cy="723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histologie</a:t>
          </a:r>
          <a:endParaRPr lang="cs-CZ" sz="3600" kern="1200" dirty="0"/>
        </a:p>
      </dsp:txBody>
      <dsp:txXfrm>
        <a:off x="0" y="1521131"/>
        <a:ext cx="2962656" cy="723756"/>
      </dsp:txXfrm>
    </dsp:sp>
    <dsp:sp modelId="{593BCD45-ED05-46BC-8952-B36B04BE5A75}">
      <dsp:nvSpPr>
        <dsp:cNvPr id="0" name=""/>
        <dsp:cNvSpPr/>
      </dsp:nvSpPr>
      <dsp:spPr>
        <a:xfrm rot="5400000">
          <a:off x="5306625" y="9481"/>
          <a:ext cx="579005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vědní obor, který studuje stavbu a činnost buňky</a:t>
          </a:r>
          <a:endParaRPr lang="cs-CZ" sz="1600" kern="1200" dirty="0"/>
        </a:p>
      </dsp:txBody>
      <dsp:txXfrm rot="5400000">
        <a:off x="5306625" y="9481"/>
        <a:ext cx="579005" cy="5266944"/>
      </dsp:txXfrm>
    </dsp:sp>
    <dsp:sp modelId="{5351353F-793C-4721-BA9A-198205FDB8D9}">
      <dsp:nvSpPr>
        <dsp:cNvPr id="0" name=""/>
        <dsp:cNvSpPr/>
      </dsp:nvSpPr>
      <dsp:spPr>
        <a:xfrm>
          <a:off x="0" y="2281075"/>
          <a:ext cx="2962656" cy="723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cytologie</a:t>
          </a:r>
          <a:endParaRPr lang="cs-CZ" sz="3600" kern="1200" dirty="0"/>
        </a:p>
      </dsp:txBody>
      <dsp:txXfrm>
        <a:off x="0" y="2281075"/>
        <a:ext cx="2962656" cy="723756"/>
      </dsp:txXfrm>
    </dsp:sp>
    <dsp:sp modelId="{690D2009-5618-4ABB-BBF7-AB312E1846E3}">
      <dsp:nvSpPr>
        <dsp:cNvPr id="0" name=""/>
        <dsp:cNvSpPr/>
      </dsp:nvSpPr>
      <dsp:spPr>
        <a:xfrm rot="5400000">
          <a:off x="5306625" y="769425"/>
          <a:ext cx="579005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nauka, která studuje život rostlinných organismů</a:t>
          </a:r>
          <a:endParaRPr lang="cs-CZ" sz="1600" kern="1200" dirty="0"/>
        </a:p>
      </dsp:txBody>
      <dsp:txXfrm rot="5400000">
        <a:off x="5306625" y="769425"/>
        <a:ext cx="579005" cy="5266944"/>
      </dsp:txXfrm>
    </dsp:sp>
    <dsp:sp modelId="{7DF6EAEA-5255-43F2-AFFD-FFE047AFC57C}">
      <dsp:nvSpPr>
        <dsp:cNvPr id="0" name=""/>
        <dsp:cNvSpPr/>
      </dsp:nvSpPr>
      <dsp:spPr>
        <a:xfrm>
          <a:off x="0" y="3041019"/>
          <a:ext cx="2962656" cy="723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botanika</a:t>
          </a:r>
          <a:endParaRPr lang="cs-CZ" sz="3600" kern="1200" dirty="0"/>
        </a:p>
      </dsp:txBody>
      <dsp:txXfrm>
        <a:off x="0" y="3041019"/>
        <a:ext cx="2962656" cy="723756"/>
      </dsp:txXfrm>
    </dsp:sp>
    <dsp:sp modelId="{D64B7415-65FC-40BF-9E5A-8B0FA3D0B683}">
      <dsp:nvSpPr>
        <dsp:cNvPr id="0" name=""/>
        <dsp:cNvSpPr/>
      </dsp:nvSpPr>
      <dsp:spPr>
        <a:xfrm rot="5400000">
          <a:off x="5306625" y="1529369"/>
          <a:ext cx="579005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nauka studující funkci živých organismů především z hlediska fyzikálního a biochemického</a:t>
          </a:r>
          <a:endParaRPr lang="cs-CZ" sz="1600" kern="1200" dirty="0"/>
        </a:p>
      </dsp:txBody>
      <dsp:txXfrm rot="5400000">
        <a:off x="5306625" y="1529369"/>
        <a:ext cx="579005" cy="5266944"/>
      </dsp:txXfrm>
    </dsp:sp>
    <dsp:sp modelId="{47E8895E-19DD-4653-A517-B6C54A175CE4}">
      <dsp:nvSpPr>
        <dsp:cNvPr id="0" name=""/>
        <dsp:cNvSpPr/>
      </dsp:nvSpPr>
      <dsp:spPr>
        <a:xfrm>
          <a:off x="0" y="3800963"/>
          <a:ext cx="2962656" cy="723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fyziologie</a:t>
          </a:r>
          <a:endParaRPr lang="cs-CZ" sz="3600" kern="1200" dirty="0"/>
        </a:p>
      </dsp:txBody>
      <dsp:txXfrm>
        <a:off x="0" y="3800963"/>
        <a:ext cx="2962656" cy="723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5982799-4343-4D79-8660-6416E3A9694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E3572DE-E516-4A97-A369-564B97F7F0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F81D09D-B3E9-4922-B20C-CC7E29A1A96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1A41D51-8880-4EB3-86A7-5D85242E74D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C05FBE-1B2F-485D-91D7-0B03819A774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0A34CAA-272C-4A71-97E6-B22B67287F0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B85023B-BFB9-41D0-AE05-E4AC7093CAF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A43226E-6ADC-4CB3-942C-75B6FF9DC244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647D1C3-61DC-441F-A0DA-AC6028FA59E8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B2A37F3-9B86-446F-BDC9-333DF2833DD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85324B-9974-4A30-B375-236A1974C3C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9B2BFBA-DC7C-4D0E-9703-2E8A350A4A56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ABC69-62FE-4531-8800-EAF9EDF6827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BDEDB-961F-4A71-B248-D64111B6A8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26286-C05E-43D0-8CC8-8CB4A13D53B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5759A-9C55-43C3-A3F2-86F3BD8261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A57EC-C4E5-4805-9471-9642FF7DC5A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7E1F0-A1CC-49E9-B1DC-93777BB8E7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8E8F8-CCBF-4952-929F-C68C67B327D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C53E2A-D132-4682-A64D-EF13B41846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8B1D8-07ED-4150-818A-241BA6FC91A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91980-CF32-4F5E-BF70-E50DA95A91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29377-8E82-47F2-AA12-6E25405AA16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C3189-CEBB-4A9B-AAE6-C48A407FD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05FDE-4058-49E6-9A54-A8F3CE88CB6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DE4F0-2600-40DD-869E-50AC5117B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AB5E1-B513-4B1D-95B5-3F0C7BD71FF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ED6E0C-D6A7-4E19-B2AE-8630C5D040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715DF7-19ED-46E9-AF15-71521F65F60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3DCCCD-EACD-4D16-90E8-E82E4AE816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510-437A-446A-B05C-47AB1BE6E1B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3F783-A3B1-4242-990A-191EE30D58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07865-EB73-4938-AD41-1BB01A5F584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C789A-8CA8-4B93-AA0D-99BA6FB23E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BF4839-AE99-4778-BBA3-BD242FBB156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B7177FA-DD60-4164-8674-F586A3F5F7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Organologie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055269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12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0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2" marB="45722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organologie. Určená do hodin biologie nebo laboratorních cvičení z biologie. Prezentace je ukončena opakováním.</a:t>
                      </a:r>
                    </a:p>
                  </a:txBody>
                  <a:tcPr marL="91444" marR="91444" marT="45722" marB="45722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2" marB="45722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2" marB="45722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ORGANOLOGIE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láček 7"/>
          <p:cNvSpPr/>
          <p:nvPr/>
        </p:nvSpPr>
        <p:spPr>
          <a:xfrm>
            <a:off x="6516688" y="3357563"/>
            <a:ext cx="2303462" cy="1943100"/>
          </a:xfrm>
          <a:prstGeom prst="cloudCallout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12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Organologie</a:t>
            </a:r>
          </a:p>
        </p:txBody>
      </p:sp>
      <p:sp>
        <p:nvSpPr>
          <p:cNvPr id="512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Nauka o rostlinných orgánech, jejich </a:t>
            </a:r>
            <a:r>
              <a:rPr lang="cs-CZ" smtClean="0">
                <a:hlinkClick r:id="" action="ppaction://hlinkshowjump?jump=nextslide"/>
              </a:rPr>
              <a:t>morfologii</a:t>
            </a:r>
            <a:r>
              <a:rPr lang="cs-CZ" smtClean="0"/>
              <a:t>, </a:t>
            </a:r>
            <a:r>
              <a:rPr lang="cs-CZ" smtClean="0">
                <a:hlinkClick r:id="rId3" action="ppaction://hlinksldjump"/>
              </a:rPr>
              <a:t>anatomii </a:t>
            </a:r>
            <a:r>
              <a:rPr lang="cs-CZ" smtClean="0"/>
              <a:t>a </a:t>
            </a:r>
            <a:r>
              <a:rPr lang="cs-CZ" smtClean="0">
                <a:hlinkClick r:id="rId4" action="ppaction://hlinksldjump"/>
              </a:rPr>
              <a:t>metamorfózách</a:t>
            </a:r>
            <a:r>
              <a:rPr lang="cs-CZ" smtClean="0"/>
              <a:t>.</a:t>
            </a:r>
          </a:p>
          <a:p>
            <a:pPr eaLnBrk="1" hangingPunct="1"/>
            <a:r>
              <a:rPr lang="cs-CZ" smtClean="0"/>
              <a:t>Studuje </a:t>
            </a:r>
            <a:r>
              <a:rPr lang="cs-CZ" smtClean="0">
                <a:hlinkClick r:id="rId4" action="ppaction://hlinksldjump"/>
              </a:rPr>
              <a:t>histologickou </a:t>
            </a:r>
            <a:r>
              <a:rPr lang="cs-CZ" smtClean="0"/>
              <a:t>a </a:t>
            </a:r>
            <a:r>
              <a:rPr lang="cs-CZ" smtClean="0">
                <a:hlinkClick r:id="rId5" action="ppaction://hlinksldjump"/>
              </a:rPr>
              <a:t>cytologickou </a:t>
            </a:r>
            <a:r>
              <a:rPr lang="cs-CZ" smtClean="0"/>
              <a:t>stavbu orgánů a jejich funkci.</a:t>
            </a:r>
          </a:p>
          <a:p>
            <a:pPr lvl="1"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5" name="Veselý obličej 4">
            <a:hlinkClick r:id="rId6" action="ppaction://hlinksldjump"/>
          </p:cNvPr>
          <p:cNvSpPr/>
          <p:nvPr/>
        </p:nvSpPr>
        <p:spPr>
          <a:xfrm>
            <a:off x="6227763" y="5589588"/>
            <a:ext cx="936625" cy="935037"/>
          </a:xfrm>
          <a:prstGeom prst="smileyFace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412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126" name="Obdélník 5"/>
          <p:cNvSpPr>
            <a:spLocks noChangeArrowheads="1"/>
          </p:cNvSpPr>
          <p:nvPr/>
        </p:nvSpPr>
        <p:spPr bwMode="auto">
          <a:xfrm>
            <a:off x="6516688" y="3860800"/>
            <a:ext cx="2286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POJMY </a:t>
            </a:r>
            <a:r>
              <a:rPr lang="cs-CZ" b="1">
                <a:latin typeface="Calibri" pitchFamily="34" charset="0"/>
                <a:hlinkClick r:id="rId6" action="ppaction://hlinksldjump"/>
              </a:rPr>
              <a:t>ZNÁM</a:t>
            </a:r>
            <a:r>
              <a:rPr lang="cs-CZ" b="1">
                <a:latin typeface="Calibri" pitchFamily="34" charset="0"/>
              </a:rPr>
              <a:t>, NEPOTŘEBUJU 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5"/>
          <p:cNvSpPr>
            <a:spLocks noGrp="1"/>
          </p:cNvSpPr>
          <p:nvPr>
            <p:ph type="body" idx="1"/>
          </p:nvPr>
        </p:nvSpPr>
        <p:spPr>
          <a:xfrm>
            <a:off x="1042988" y="917575"/>
            <a:ext cx="3384550" cy="639763"/>
          </a:xfrm>
        </p:spPr>
        <p:txBody>
          <a:bodyPr/>
          <a:lstStyle/>
          <a:p>
            <a:pPr eaLnBrk="1" hangingPunct="1"/>
            <a:r>
              <a:rPr lang="cs-CZ" sz="3200" smtClean="0"/>
              <a:t>Morfologie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sz="half" idx="2"/>
          </p:nvPr>
        </p:nvSpPr>
        <p:spPr>
          <a:xfrm>
            <a:off x="468313" y="2214563"/>
            <a:ext cx="4040187" cy="3951287"/>
          </a:xfrm>
        </p:spPr>
        <p:txBody>
          <a:bodyPr/>
          <a:lstStyle/>
          <a:p>
            <a:pPr eaLnBrk="1" hangingPunct="1"/>
            <a:r>
              <a:rPr lang="cs-CZ" smtClean="0"/>
              <a:t>vědní obor studující vnější tvarovou rozmanitost organismů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z řeckého MORFÉ = tvar</a:t>
            </a:r>
          </a:p>
        </p:txBody>
      </p:sp>
      <p:sp>
        <p:nvSpPr>
          <p:cNvPr id="6148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364163" y="917575"/>
            <a:ext cx="4041775" cy="639763"/>
          </a:xfrm>
        </p:spPr>
        <p:txBody>
          <a:bodyPr/>
          <a:lstStyle/>
          <a:p>
            <a:pPr eaLnBrk="1" hangingPunct="1"/>
            <a:r>
              <a:rPr lang="cs-CZ" sz="3200" smtClean="0"/>
              <a:t>Anatomie</a:t>
            </a:r>
          </a:p>
        </p:txBody>
      </p:sp>
      <p:sp>
        <p:nvSpPr>
          <p:cNvPr id="6149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706938" y="2214563"/>
            <a:ext cx="4041775" cy="3951287"/>
          </a:xfrm>
        </p:spPr>
        <p:txBody>
          <a:bodyPr/>
          <a:lstStyle/>
          <a:p>
            <a:pPr eaLnBrk="1" hangingPunct="1"/>
            <a:r>
              <a:rPr lang="cs-CZ" smtClean="0"/>
              <a:t>vědní obor studující vnitřní stavbu organismů</a:t>
            </a:r>
          </a:p>
          <a:p>
            <a:pPr eaLnBrk="1" hangingPunct="1"/>
            <a:r>
              <a:rPr lang="cs-CZ" smtClean="0"/>
              <a:t>zabývá se buněčnou a tkáňovou/pletivovou strukturou těl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z řeckého ANATEMNO = rozřezávat</a:t>
            </a:r>
          </a:p>
          <a:p>
            <a:pPr eaLnBrk="1" hangingPunct="1"/>
            <a:endParaRPr lang="cs-CZ" smtClean="0"/>
          </a:p>
        </p:txBody>
      </p:sp>
      <p:sp>
        <p:nvSpPr>
          <p:cNvPr id="4" name="Zahnutá šipka doleva 3">
            <a:hlinkClick r:id="rId3" action="ppaction://hlinksldjump"/>
          </p:cNvPr>
          <p:cNvSpPr/>
          <p:nvPr/>
        </p:nvSpPr>
        <p:spPr>
          <a:xfrm>
            <a:off x="323528" y="260648"/>
            <a:ext cx="648072" cy="792088"/>
          </a:xfrm>
          <a:prstGeom prst="curvedLeftArrow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gradFill>
              <a:gsLst>
                <a:gs pos="0">
                  <a:srgbClr val="CCCCFF"/>
                </a:gs>
                <a:gs pos="17999">
                  <a:srgbClr val="99CCFF"/>
                </a:gs>
                <a:gs pos="36000">
                  <a:srgbClr val="9966FF"/>
                </a:gs>
                <a:gs pos="61000">
                  <a:srgbClr val="CC99FF"/>
                </a:gs>
                <a:gs pos="82001">
                  <a:srgbClr val="99CCFF"/>
                </a:gs>
                <a:gs pos="100000">
                  <a:srgbClr val="CCCCFF"/>
                </a:gs>
              </a:gsLst>
              <a:lin ang="54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text 4"/>
          <p:cNvSpPr>
            <a:spLocks noGrp="1"/>
          </p:cNvSpPr>
          <p:nvPr>
            <p:ph type="body" idx="1"/>
          </p:nvPr>
        </p:nvSpPr>
        <p:spPr>
          <a:xfrm>
            <a:off x="1258888" y="1133475"/>
            <a:ext cx="4040187" cy="639763"/>
          </a:xfrm>
        </p:spPr>
        <p:txBody>
          <a:bodyPr/>
          <a:lstStyle/>
          <a:p>
            <a:pPr eaLnBrk="1" hangingPunct="1"/>
            <a:r>
              <a:rPr lang="cs-CZ" sz="3200" smtClean="0"/>
              <a:t>Metamorfóza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39750" y="2717800"/>
            <a:ext cx="4032250" cy="3951288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funkční přeměna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z latinského </a:t>
            </a:r>
            <a:r>
              <a:rPr lang="cs-CZ" cap="all" dirty="0" err="1" smtClean="0"/>
              <a:t>metamorphis</a:t>
            </a:r>
            <a:r>
              <a:rPr lang="cs-CZ" cap="all" dirty="0" smtClean="0"/>
              <a:t> </a:t>
            </a:r>
            <a:r>
              <a:rPr lang="cs-CZ" dirty="0" smtClean="0"/>
              <a:t>= proměna, přeměna</a:t>
            </a:r>
            <a:endParaRPr lang="cs-CZ" dirty="0"/>
          </a:p>
        </p:txBody>
      </p:sp>
      <p:sp>
        <p:nvSpPr>
          <p:cNvPr id="7172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283200" y="1133475"/>
            <a:ext cx="4041775" cy="639763"/>
          </a:xfrm>
        </p:spPr>
        <p:txBody>
          <a:bodyPr/>
          <a:lstStyle/>
          <a:p>
            <a:pPr eaLnBrk="1" hangingPunct="1"/>
            <a:r>
              <a:rPr lang="cs-CZ" sz="3200" smtClean="0"/>
              <a:t>Histologie</a:t>
            </a:r>
          </a:p>
        </p:txBody>
      </p:sp>
      <p:sp>
        <p:nvSpPr>
          <p:cNvPr id="7173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706938" y="2717800"/>
            <a:ext cx="4041775" cy="3951288"/>
          </a:xfrm>
        </p:spPr>
        <p:txBody>
          <a:bodyPr/>
          <a:lstStyle/>
          <a:p>
            <a:pPr eaLnBrk="1" hangingPunct="1"/>
            <a:r>
              <a:rPr lang="cs-CZ" smtClean="0"/>
              <a:t>nauka, která studuje stavbu a funkci pletiv/tkání</a:t>
            </a:r>
          </a:p>
          <a:p>
            <a:pPr eaLnBrk="1" hangingPunct="1"/>
            <a:r>
              <a:rPr lang="cs-CZ" smtClean="0"/>
              <a:t>součást anatomie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z řeckého HISTOS = pletivo</a:t>
            </a:r>
          </a:p>
          <a:p>
            <a:pPr eaLnBrk="1" hangingPunct="1"/>
            <a:endParaRPr lang="cs-CZ" smtClean="0"/>
          </a:p>
        </p:txBody>
      </p:sp>
      <p:sp>
        <p:nvSpPr>
          <p:cNvPr id="4" name="Zahnutá šipka doleva 3">
            <a:hlinkClick r:id="rId3" action="ppaction://hlinksldjump"/>
          </p:cNvPr>
          <p:cNvSpPr/>
          <p:nvPr/>
        </p:nvSpPr>
        <p:spPr>
          <a:xfrm>
            <a:off x="323528" y="260648"/>
            <a:ext cx="648072" cy="792088"/>
          </a:xfrm>
          <a:prstGeom prst="curvedLeftArrow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gradFill>
              <a:gsLst>
                <a:gs pos="0">
                  <a:srgbClr val="CCCCFF"/>
                </a:gs>
                <a:gs pos="17999">
                  <a:srgbClr val="99CCFF"/>
                </a:gs>
                <a:gs pos="36000">
                  <a:srgbClr val="9966FF"/>
                </a:gs>
                <a:gs pos="61000">
                  <a:srgbClr val="CC99FF"/>
                </a:gs>
                <a:gs pos="82001">
                  <a:srgbClr val="99CCFF"/>
                </a:gs>
                <a:gs pos="100000">
                  <a:srgbClr val="CCCCFF"/>
                </a:gs>
              </a:gsLst>
              <a:lin ang="54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Cytologie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323850" y="1557338"/>
            <a:ext cx="8640763" cy="4525962"/>
          </a:xfrm>
        </p:spPr>
        <p:txBody>
          <a:bodyPr/>
          <a:lstStyle/>
          <a:p>
            <a:pPr eaLnBrk="1" hangingPunct="1"/>
            <a:r>
              <a:rPr lang="cs-CZ" smtClean="0"/>
              <a:t>vědní obor, který studuje stavbu a činnost buňky</a:t>
            </a:r>
          </a:p>
          <a:p>
            <a:pPr eaLnBrk="1" hangingPunct="1"/>
            <a:r>
              <a:rPr lang="cs-CZ" smtClean="0"/>
              <a:t>z řeckého KYTOS = buňka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Buněčná teorie</a:t>
            </a:r>
          </a:p>
          <a:p>
            <a:pPr eaLnBrk="1" hangingPunct="1"/>
            <a:r>
              <a:rPr lang="cs-CZ" b="1" smtClean="0"/>
              <a:t>„Omnis cellula e cellula“</a:t>
            </a:r>
            <a:r>
              <a:rPr lang="cs-CZ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 „Každá buňka pochází z buňky“</a:t>
            </a:r>
            <a:r>
              <a:rPr lang="cs-CZ" b="1" smtClean="0"/>
              <a:t> </a:t>
            </a:r>
            <a:r>
              <a:rPr lang="cs-CZ" smtClean="0"/>
              <a:t>Rudolf Virchow</a:t>
            </a:r>
          </a:p>
          <a:p>
            <a:pPr eaLnBrk="1" hangingPunct="1"/>
            <a:r>
              <a:rPr lang="cs-CZ" smtClean="0"/>
              <a:t>lat. buňka = CELLULA</a:t>
            </a:r>
          </a:p>
        </p:txBody>
      </p:sp>
      <p:sp>
        <p:nvSpPr>
          <p:cNvPr id="4" name="Zahnutá šipka doleva 3">
            <a:hlinkClick r:id="rId3" action="ppaction://hlinksldjump"/>
          </p:cNvPr>
          <p:cNvSpPr/>
          <p:nvPr/>
        </p:nvSpPr>
        <p:spPr>
          <a:xfrm>
            <a:off x="323528" y="260648"/>
            <a:ext cx="648072" cy="792088"/>
          </a:xfrm>
          <a:prstGeom prst="curvedLeftArrow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>
            <a:gradFill>
              <a:gsLst>
                <a:gs pos="0">
                  <a:srgbClr val="CCCCFF"/>
                </a:gs>
                <a:gs pos="17999">
                  <a:srgbClr val="99CCFF"/>
                </a:gs>
                <a:gs pos="36000">
                  <a:srgbClr val="9966FF"/>
                </a:gs>
                <a:gs pos="61000">
                  <a:srgbClr val="CC99FF"/>
                </a:gs>
                <a:gs pos="82001">
                  <a:srgbClr val="99CCFF"/>
                </a:gs>
                <a:gs pos="100000">
                  <a:srgbClr val="CCCCFF"/>
                </a:gs>
              </a:gsLst>
              <a:lin ang="54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Rostlinné orgány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2328863" y="1600200"/>
            <a:ext cx="3538537" cy="4525963"/>
          </a:xfrm>
        </p:spPr>
        <p:txBody>
          <a:bodyPr/>
          <a:lstStyle/>
          <a:p>
            <a:pPr eaLnBrk="1" hangingPunct="1"/>
            <a:r>
              <a:rPr lang="cs-CZ" smtClean="0"/>
              <a:t>kořen (radix)</a:t>
            </a:r>
          </a:p>
          <a:p>
            <a:pPr eaLnBrk="1" hangingPunct="1"/>
            <a:r>
              <a:rPr lang="cs-CZ" smtClean="0"/>
              <a:t>stonek (kaulom)</a:t>
            </a:r>
          </a:p>
          <a:p>
            <a:pPr eaLnBrk="1" hangingPunct="1"/>
            <a:r>
              <a:rPr lang="cs-CZ" smtClean="0"/>
              <a:t>list (fylom)</a:t>
            </a:r>
          </a:p>
          <a:p>
            <a:pPr eaLnBrk="1" hangingPunct="1"/>
            <a:r>
              <a:rPr lang="cs-CZ" smtClean="0"/>
              <a:t>květ (flos)</a:t>
            </a:r>
          </a:p>
          <a:p>
            <a:pPr eaLnBrk="1" hangingPunct="1"/>
            <a:r>
              <a:rPr lang="cs-CZ" smtClean="0"/>
              <a:t>semeno (semen)</a:t>
            </a:r>
          </a:p>
          <a:p>
            <a:pPr eaLnBrk="1" hangingPunct="1"/>
            <a:r>
              <a:rPr lang="cs-CZ" smtClean="0"/>
              <a:t>plod (fructus)</a:t>
            </a:r>
          </a:p>
        </p:txBody>
      </p:sp>
      <p:sp>
        <p:nvSpPr>
          <p:cNvPr id="4" name="Pravá složená závorka 3"/>
          <p:cNvSpPr/>
          <p:nvPr/>
        </p:nvSpPr>
        <p:spPr>
          <a:xfrm>
            <a:off x="5867400" y="1773238"/>
            <a:ext cx="504825" cy="1368425"/>
          </a:xfrm>
          <a:prstGeom prst="rightBrac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Pravá složená závorka 5"/>
          <p:cNvSpPr/>
          <p:nvPr/>
        </p:nvSpPr>
        <p:spPr>
          <a:xfrm>
            <a:off x="5867400" y="3573463"/>
            <a:ext cx="504825" cy="1368425"/>
          </a:xfrm>
          <a:prstGeom prst="rightBrac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688" y="1916113"/>
            <a:ext cx="2087562" cy="10779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vegetativní </a:t>
            </a:r>
          </a:p>
          <a:p>
            <a:pPr>
              <a:defRPr/>
            </a:pPr>
            <a:r>
              <a:rPr lang="cs-CZ" sz="3200" dirty="0">
                <a:latin typeface="+mn-lt"/>
              </a:rPr>
              <a:t>orgány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372225" y="3716338"/>
            <a:ext cx="2303463" cy="10779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reprodukční </a:t>
            </a:r>
          </a:p>
          <a:p>
            <a:pPr>
              <a:defRPr/>
            </a:pPr>
            <a:r>
              <a:rPr lang="cs-CZ" sz="3200" dirty="0">
                <a:latin typeface="+mn-lt"/>
              </a:rPr>
              <a:t>orgány</a:t>
            </a:r>
          </a:p>
        </p:txBody>
      </p:sp>
      <p:sp>
        <p:nvSpPr>
          <p:cNvPr id="9" name="Levá složená závorka 8"/>
          <p:cNvSpPr/>
          <p:nvPr/>
        </p:nvSpPr>
        <p:spPr>
          <a:xfrm>
            <a:off x="1692275" y="2420938"/>
            <a:ext cx="576263" cy="2447925"/>
          </a:xfrm>
          <a:prstGeom prst="leftBrac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60363" y="3284538"/>
            <a:ext cx="1187450" cy="5857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r>
              <a:rPr lang="cs-CZ" sz="3200" dirty="0">
                <a:latin typeface="+mn-lt"/>
              </a:rPr>
              <a:t>prýt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Orgány</a:t>
            </a:r>
          </a:p>
        </p:txBody>
      </p:sp>
      <p:sp>
        <p:nvSpPr>
          <p:cNvPr id="10243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196975"/>
            <a:ext cx="4040188" cy="639763"/>
          </a:xfrm>
        </p:spPr>
        <p:txBody>
          <a:bodyPr/>
          <a:lstStyle/>
          <a:p>
            <a:pPr eaLnBrk="1" hangingPunct="1"/>
            <a:r>
              <a:rPr lang="cs-CZ" smtClean="0"/>
              <a:t>HOMOLOGICKÉ</a:t>
            </a:r>
          </a:p>
        </p:txBody>
      </p:sp>
      <p:sp>
        <p:nvSpPr>
          <p:cNvPr id="10244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" y="1916113"/>
            <a:ext cx="4040188" cy="3951287"/>
          </a:xfrm>
        </p:spPr>
        <p:txBody>
          <a:bodyPr/>
          <a:lstStyle/>
          <a:p>
            <a:pPr eaLnBrk="1" hangingPunct="1"/>
            <a:r>
              <a:rPr lang="cs-CZ" smtClean="0"/>
              <a:t>Orgány, které mají stejný původ, ale různou funkci.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r>
              <a:rPr lang="cs-CZ" smtClean="0"/>
              <a:t>např.  hlíza lilku bramboru, oddenek pýru plazivého, stéblo lipnice roční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(vznikly přeměnou stonku)</a:t>
            </a:r>
          </a:p>
        </p:txBody>
      </p:sp>
      <p:sp>
        <p:nvSpPr>
          <p:cNvPr id="10245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5025" y="1196975"/>
            <a:ext cx="4041775" cy="639763"/>
          </a:xfrm>
        </p:spPr>
        <p:txBody>
          <a:bodyPr/>
          <a:lstStyle/>
          <a:p>
            <a:pPr eaLnBrk="1" hangingPunct="1"/>
            <a:r>
              <a:rPr lang="cs-CZ" smtClean="0"/>
              <a:t>ANALOGICKÉ</a:t>
            </a:r>
          </a:p>
        </p:txBody>
      </p:sp>
      <p:sp>
        <p:nvSpPr>
          <p:cNvPr id="10246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1916113"/>
            <a:ext cx="4041775" cy="3951287"/>
          </a:xfrm>
        </p:spPr>
        <p:txBody>
          <a:bodyPr/>
          <a:lstStyle/>
          <a:p>
            <a:pPr eaLnBrk="1" hangingPunct="1"/>
            <a:r>
              <a:rPr lang="cs-CZ" smtClean="0"/>
              <a:t>Orgány, které mají stejnou funkci, ale vyvinuly se z rozdílných původních orgánů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např. listové úponky hrachu setého a stonkové úponky vinné révy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79512" y="188640"/>
          <a:ext cx="8784976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267" name="Obrázek 7" descr="P1120384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1925" y="1152525"/>
            <a:ext cx="3435350" cy="457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Obrázek 8" descr="P1120719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625" y="1125538"/>
            <a:ext cx="3455988" cy="460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250825" y="476250"/>
            <a:ext cx="8713788" cy="5649913"/>
          </a:xfrm>
        </p:spPr>
        <p:txBody>
          <a:bodyPr/>
          <a:lstStyle/>
          <a:p>
            <a:pPr eaLnBrk="1" hangingPunct="1"/>
            <a:r>
              <a:rPr lang="cs-CZ" b="1" smtClean="0"/>
              <a:t>BIOLOGIE</a:t>
            </a:r>
            <a:r>
              <a:rPr lang="cs-CZ" smtClean="0"/>
              <a:t> (bios = život)</a:t>
            </a:r>
          </a:p>
          <a:p>
            <a:pPr lvl="1" eaLnBrk="1" hangingPunct="1">
              <a:buFont typeface="Arial" charset="0"/>
              <a:buNone/>
            </a:pPr>
            <a:r>
              <a:rPr lang="cs-CZ" smtClean="0"/>
              <a:t>nauka, která studuje živé soustavy</a:t>
            </a:r>
          </a:p>
          <a:p>
            <a:pPr eaLnBrk="1" hangingPunct="1"/>
            <a:r>
              <a:rPr lang="cs-CZ" b="1" smtClean="0"/>
              <a:t>BOTANIKA </a:t>
            </a:r>
            <a:r>
              <a:rPr lang="cs-CZ" smtClean="0"/>
              <a:t>(botané = rostlina)</a:t>
            </a:r>
          </a:p>
          <a:p>
            <a:pPr lvl="1" eaLnBrk="1" hangingPunct="1">
              <a:buFont typeface="Arial" charset="0"/>
              <a:buNone/>
            </a:pPr>
            <a:r>
              <a:rPr lang="cs-CZ" smtClean="0"/>
              <a:t>nauka, která studuje život rostlinných organismů</a:t>
            </a:r>
          </a:p>
          <a:p>
            <a:pPr eaLnBrk="1" hangingPunct="1"/>
            <a:r>
              <a:rPr lang="cs-CZ" b="1" smtClean="0"/>
              <a:t>EKOLOGIE</a:t>
            </a:r>
            <a:r>
              <a:rPr lang="cs-CZ" smtClean="0"/>
              <a:t> (oikos = dům, okolí)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nauka, která se zabývá vztahem organismů a jejich prostředí a vztahem organismů navzájem</a:t>
            </a:r>
          </a:p>
          <a:p>
            <a:pPr eaLnBrk="1" hangingPunct="1"/>
            <a:r>
              <a:rPr lang="cs-CZ" b="1" smtClean="0"/>
              <a:t>FYZIOLOGIE</a:t>
            </a:r>
            <a:r>
              <a:rPr lang="cs-CZ" smtClean="0"/>
              <a:t> (phýsis = příroda)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nauka studující funkci živých organismů především z hlediska fyzikálního a biochemického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269875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OPAKOVÁNÍ</a:t>
            </a:r>
            <a:br>
              <a:rPr lang="cs-CZ" smtClean="0"/>
            </a:br>
            <a:r>
              <a:rPr lang="cs-CZ" smtClean="0"/>
              <a:t>1) správně pojmenujte vědy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772816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684213" y="1844675"/>
            <a:ext cx="2519362" cy="576263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84213" y="2636838"/>
            <a:ext cx="2519362" cy="576262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84213" y="5661025"/>
            <a:ext cx="2519362" cy="576263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84213" y="4868863"/>
            <a:ext cx="2519362" cy="576262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684213" y="3357563"/>
            <a:ext cx="2519362" cy="576262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4213" y="4149725"/>
            <a:ext cx="2519362" cy="57467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 txBox="1">
            <a:spLocks/>
          </p:cNvSpPr>
          <p:nvPr/>
        </p:nvSpPr>
        <p:spPr bwMode="auto">
          <a:xfrm>
            <a:off x="457200" y="476250"/>
            <a:ext cx="82296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cs-CZ" sz="4400">
                <a:latin typeface="Calibri" pitchFamily="34" charset="0"/>
              </a:rPr>
              <a:t>Zdroje obrázků</a:t>
            </a: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0825" y="1557338"/>
            <a:ext cx="8569325" cy="43529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Všechny fotografie jsou vlastním dílem autorky výukového materiálu.</a:t>
            </a:r>
          </a:p>
          <a:p>
            <a:pPr>
              <a:buFont typeface="Arial" charset="0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745</TotalTime>
  <Words>434</Words>
  <Application>Microsoft Office PowerPoint</Application>
  <PresentationFormat>Předvádění na obrazovce (4:3)</PresentationFormat>
  <Paragraphs>123</Paragraphs>
  <Slides>13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Calibri</vt:lpstr>
      <vt:lpstr>Motiv sady Office</vt:lpstr>
      <vt:lpstr>Snímek 1</vt:lpstr>
      <vt:lpstr>Snímek 2</vt:lpstr>
      <vt:lpstr>ORGANOLOGIE</vt:lpstr>
      <vt:lpstr>Organologie</vt:lpstr>
      <vt:lpstr>Snímek 5</vt:lpstr>
      <vt:lpstr>Snímek 6</vt:lpstr>
      <vt:lpstr>Cytologie</vt:lpstr>
      <vt:lpstr>Rostlinné orgány</vt:lpstr>
      <vt:lpstr>Orgány</vt:lpstr>
      <vt:lpstr>Snímek 10</vt:lpstr>
      <vt:lpstr>Snímek 11</vt:lpstr>
      <vt:lpstr>OPAKOVÁNÍ 1) správně pojmenujte vědy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ORGANOLOGIE</dc:title>
  <dc:creator>tomfi</dc:creator>
  <cp:lastModifiedBy>Dum</cp:lastModifiedBy>
  <cp:revision>42</cp:revision>
  <dcterms:created xsi:type="dcterms:W3CDTF">2013-09-04T20:58:15Z</dcterms:created>
  <dcterms:modified xsi:type="dcterms:W3CDTF">2014-10-23T09:44:18Z</dcterms:modified>
</cp:coreProperties>
</file>