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sldIdLst>
    <p:sldId id="274" r:id="rId2"/>
    <p:sldId id="275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73" r:id="rId17"/>
    <p:sldId id="270" r:id="rId1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439" autoAdjust="0"/>
    <p:restoredTop sz="94660"/>
  </p:normalViewPr>
  <p:slideViewPr>
    <p:cSldViewPr>
      <p:cViewPr varScale="1">
        <p:scale>
          <a:sx n="98" d="100"/>
          <a:sy n="98" d="100"/>
        </p:scale>
        <p:origin x="-90" y="-12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EFA12CA-A611-4A9F-8664-598700A602DC}" type="doc">
      <dgm:prSet loTypeId="urn:microsoft.com/office/officeart/2005/8/layout/hierarchy2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A9CDB4D-6A27-46C2-AFEA-F2805581A3E0}">
      <dgm:prSet phldrT="[Text]" custT="1">
        <dgm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cs-CZ" sz="2000" b="1" dirty="0" smtClean="0"/>
            <a:t>květenství</a:t>
          </a:r>
          <a:endParaRPr lang="cs-CZ" sz="2000" b="1" dirty="0"/>
        </a:p>
      </dgm:t>
    </dgm:pt>
    <dgm:pt modelId="{0380CE41-4BFA-425E-A87B-82F0388B2EF5}" type="parTrans" cxnId="{4B0E5A79-779D-4719-8983-69CFE7B6FEE2}">
      <dgm:prSet/>
      <dgm:spPr/>
      <dgm:t>
        <a:bodyPr/>
        <a:lstStyle/>
        <a:p>
          <a:endParaRPr lang="cs-CZ"/>
        </a:p>
      </dgm:t>
    </dgm:pt>
    <dgm:pt modelId="{9604D8A5-7C08-46B5-AE97-FAF93D2FDAE1}" type="sibTrans" cxnId="{4B0E5A79-779D-4719-8983-69CFE7B6FEE2}">
      <dgm:prSet/>
      <dgm:spPr/>
      <dgm:t>
        <a:bodyPr/>
        <a:lstStyle/>
        <a:p>
          <a:endParaRPr lang="cs-CZ"/>
        </a:p>
      </dgm:t>
    </dgm:pt>
    <dgm:pt modelId="{1160E540-B748-49E5-97F9-59CC6D413791}">
      <dgm:prSet phldrT="[Text]" custT="1">
        <dgm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cs-CZ" sz="2000" b="1" dirty="0" smtClean="0"/>
            <a:t>jednoduché</a:t>
          </a:r>
          <a:endParaRPr lang="cs-CZ" sz="2000" b="1" dirty="0"/>
        </a:p>
      </dgm:t>
    </dgm:pt>
    <dgm:pt modelId="{F6E993E1-8EF1-4FE0-AD26-6D953F23A9DD}" type="parTrans" cxnId="{4EA24F5F-CD04-49A8-812E-DD32188E4463}">
      <dgm:prSet>
        <dgm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dgm:style>
      </dgm:prSet>
      <dgm:spPr/>
      <dgm:t>
        <a:bodyPr/>
        <a:lstStyle/>
        <a:p>
          <a:endParaRPr lang="cs-CZ"/>
        </a:p>
      </dgm:t>
    </dgm:pt>
    <dgm:pt modelId="{69F221B8-7CA1-4C17-BC5E-B0078A184EEA}" type="sibTrans" cxnId="{4EA24F5F-CD04-49A8-812E-DD32188E4463}">
      <dgm:prSet/>
      <dgm:spPr/>
      <dgm:t>
        <a:bodyPr/>
        <a:lstStyle/>
        <a:p>
          <a:endParaRPr lang="cs-CZ"/>
        </a:p>
      </dgm:t>
    </dgm:pt>
    <dgm:pt modelId="{A7F2065F-F81C-4050-922A-3ACDBB7FA701}">
      <dgm:prSet phldrT="[Text]" custT="1">
        <dgm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cs-CZ" sz="2000" b="1" dirty="0" smtClean="0"/>
            <a:t>hroznovité</a:t>
          </a:r>
          <a:endParaRPr lang="cs-CZ" sz="2000" b="1" dirty="0"/>
        </a:p>
      </dgm:t>
    </dgm:pt>
    <dgm:pt modelId="{392B1B58-0D34-4FAB-B6AF-1D23B386508D}" type="parTrans" cxnId="{A3BD7482-E3EF-4F81-9621-8E6E162887FF}">
      <dgm:prSet>
        <dgm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dgm:style>
      </dgm:prSet>
      <dgm:spPr/>
      <dgm:t>
        <a:bodyPr/>
        <a:lstStyle/>
        <a:p>
          <a:endParaRPr lang="cs-CZ"/>
        </a:p>
      </dgm:t>
    </dgm:pt>
    <dgm:pt modelId="{4B5027C0-DFD0-40F6-9C50-6B014D0BC5A2}" type="sibTrans" cxnId="{A3BD7482-E3EF-4F81-9621-8E6E162887FF}">
      <dgm:prSet/>
      <dgm:spPr/>
      <dgm:t>
        <a:bodyPr/>
        <a:lstStyle/>
        <a:p>
          <a:endParaRPr lang="cs-CZ"/>
        </a:p>
      </dgm:t>
    </dgm:pt>
    <dgm:pt modelId="{A2F73136-EEA0-4C65-8C33-10E77211707F}">
      <dgm:prSet phldrT="[Text]" custT="1">
        <dgm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cs-CZ" sz="2000" b="1" dirty="0" smtClean="0"/>
            <a:t>vrcholičnaté</a:t>
          </a:r>
          <a:endParaRPr lang="cs-CZ" sz="2000" b="1" dirty="0"/>
        </a:p>
      </dgm:t>
    </dgm:pt>
    <dgm:pt modelId="{53C4141C-C679-4E7A-BDD3-3ECD5552886F}" type="parTrans" cxnId="{718BA789-0B87-4AB5-9CE7-9922EBE0CBB3}">
      <dgm:prSet>
        <dgm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dgm:style>
      </dgm:prSet>
      <dgm:spPr/>
      <dgm:t>
        <a:bodyPr/>
        <a:lstStyle/>
        <a:p>
          <a:endParaRPr lang="cs-CZ"/>
        </a:p>
      </dgm:t>
    </dgm:pt>
    <dgm:pt modelId="{FE26271A-A0D0-429D-B4FC-C48289EA3B6C}" type="sibTrans" cxnId="{718BA789-0B87-4AB5-9CE7-9922EBE0CBB3}">
      <dgm:prSet/>
      <dgm:spPr/>
      <dgm:t>
        <a:bodyPr/>
        <a:lstStyle/>
        <a:p>
          <a:endParaRPr lang="cs-CZ"/>
        </a:p>
      </dgm:t>
    </dgm:pt>
    <dgm:pt modelId="{EB1F9B2C-72F1-457C-88FD-1A8F866F3EC3}">
      <dgm:prSet phldrT="[Text]" custT="1">
        <dgm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cs-CZ" sz="2000" b="1" dirty="0" smtClean="0"/>
            <a:t>složené</a:t>
          </a:r>
          <a:endParaRPr lang="cs-CZ" sz="2000" b="1" dirty="0"/>
        </a:p>
      </dgm:t>
    </dgm:pt>
    <dgm:pt modelId="{19F0E350-0692-48A8-A86C-CB7538B8CD56}" type="parTrans" cxnId="{A484E836-50F5-417A-BDC7-A3B321F2CA33}">
      <dgm:prSet>
        <dgm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dgm:style>
      </dgm:prSet>
      <dgm:spPr/>
      <dgm:t>
        <a:bodyPr/>
        <a:lstStyle/>
        <a:p>
          <a:endParaRPr lang="cs-CZ"/>
        </a:p>
      </dgm:t>
    </dgm:pt>
    <dgm:pt modelId="{68E872C3-C4C6-43B4-8E2B-DAAD19A88F4E}" type="sibTrans" cxnId="{A484E836-50F5-417A-BDC7-A3B321F2CA33}">
      <dgm:prSet/>
      <dgm:spPr/>
      <dgm:t>
        <a:bodyPr/>
        <a:lstStyle/>
        <a:p>
          <a:endParaRPr lang="cs-CZ"/>
        </a:p>
      </dgm:t>
    </dgm:pt>
    <dgm:pt modelId="{CE04AF6E-199F-4369-9E47-4443C31927C1}">
      <dgm:prSet phldrT="[Text]" custT="1">
        <dgm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cs-CZ" sz="2000" b="1" dirty="0" err="1" smtClean="0"/>
            <a:t>homotaktické</a:t>
          </a:r>
          <a:endParaRPr lang="cs-CZ" sz="2000" b="1" dirty="0"/>
        </a:p>
      </dgm:t>
    </dgm:pt>
    <dgm:pt modelId="{12E22E1C-5D22-4E43-90C3-1A74E8FFA464}" type="parTrans" cxnId="{C00AC1B4-C2D5-4885-A023-504B8C943188}">
      <dgm:prSet>
        <dgm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dgm:style>
      </dgm:prSet>
      <dgm:spPr/>
      <dgm:t>
        <a:bodyPr/>
        <a:lstStyle/>
        <a:p>
          <a:endParaRPr lang="cs-CZ"/>
        </a:p>
      </dgm:t>
    </dgm:pt>
    <dgm:pt modelId="{1F70601A-E18E-474D-87A7-ED18F7FD0DB8}" type="sibTrans" cxnId="{C00AC1B4-C2D5-4885-A023-504B8C943188}">
      <dgm:prSet/>
      <dgm:spPr/>
      <dgm:t>
        <a:bodyPr/>
        <a:lstStyle/>
        <a:p>
          <a:endParaRPr lang="cs-CZ"/>
        </a:p>
      </dgm:t>
    </dgm:pt>
    <dgm:pt modelId="{8B61EFE7-89B5-4F07-B54C-A212CFCA2D86}">
      <dgm:prSet phldrT="[Text]" custT="1">
        <dgm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cs-CZ" sz="2000" b="1" dirty="0" err="1" smtClean="0"/>
            <a:t>heterotaktické</a:t>
          </a:r>
          <a:endParaRPr lang="cs-CZ" sz="2000" b="1" dirty="0"/>
        </a:p>
      </dgm:t>
    </dgm:pt>
    <dgm:pt modelId="{B68D9814-DF5B-4B4D-ADA9-5948F9EEBBE3}" type="parTrans" cxnId="{BA9B124A-C6AF-4C14-83A5-E35535A66AE2}">
      <dgm:prSet>
        <dgm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dgm:style>
      </dgm:prSet>
      <dgm:spPr/>
      <dgm:t>
        <a:bodyPr/>
        <a:lstStyle/>
        <a:p>
          <a:endParaRPr lang="cs-CZ"/>
        </a:p>
      </dgm:t>
    </dgm:pt>
    <dgm:pt modelId="{78FA5079-8F6F-46C5-8791-A969BAFDCA16}" type="sibTrans" cxnId="{BA9B124A-C6AF-4C14-83A5-E35535A66AE2}">
      <dgm:prSet/>
      <dgm:spPr/>
      <dgm:t>
        <a:bodyPr/>
        <a:lstStyle/>
        <a:p>
          <a:endParaRPr lang="cs-CZ"/>
        </a:p>
      </dgm:t>
    </dgm:pt>
    <dgm:pt modelId="{6430045B-DF05-4D65-ABC9-31DD4D944025}">
      <dgm:prSet phldrT="[Text]" custT="1">
        <dgm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cs-CZ" sz="2000" b="1" dirty="0" smtClean="0"/>
            <a:t>mnohoramenný vrcholík</a:t>
          </a:r>
          <a:endParaRPr lang="cs-CZ" sz="2000" b="1" dirty="0"/>
        </a:p>
      </dgm:t>
    </dgm:pt>
    <dgm:pt modelId="{1E3DEC83-6EBF-4DF4-A200-F8D82C09CA56}" type="parTrans" cxnId="{865E7A29-3147-41D8-8DD6-D3139B31914A}">
      <dgm:prSet>
        <dgm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dgm:style>
      </dgm:prSet>
      <dgm:spPr/>
      <dgm:t>
        <a:bodyPr/>
        <a:lstStyle/>
        <a:p>
          <a:endParaRPr lang="cs-CZ"/>
        </a:p>
      </dgm:t>
    </dgm:pt>
    <dgm:pt modelId="{83C2CAB6-81E9-4884-8EC8-4B075E33D163}" type="sibTrans" cxnId="{865E7A29-3147-41D8-8DD6-D3139B31914A}">
      <dgm:prSet/>
      <dgm:spPr/>
      <dgm:t>
        <a:bodyPr/>
        <a:lstStyle/>
        <a:p>
          <a:endParaRPr lang="cs-CZ"/>
        </a:p>
      </dgm:t>
    </dgm:pt>
    <dgm:pt modelId="{E34D2CC8-0613-4F41-9054-BFDF7ABF291A}">
      <dgm:prSet phldrT="[Text]" custT="1">
        <dgm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cs-CZ" sz="2000" b="1" dirty="0" smtClean="0"/>
            <a:t>dvouramenný vrcholík</a:t>
          </a:r>
          <a:endParaRPr lang="cs-CZ" sz="2000" b="1" dirty="0"/>
        </a:p>
      </dgm:t>
    </dgm:pt>
    <dgm:pt modelId="{BB138751-5FBE-4858-84FE-0AA23F877D13}" type="parTrans" cxnId="{B773A10A-07C3-4C38-A33E-0B66BEBD3987}">
      <dgm:prSet>
        <dgm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dgm:style>
      </dgm:prSet>
      <dgm:spPr/>
      <dgm:t>
        <a:bodyPr/>
        <a:lstStyle/>
        <a:p>
          <a:endParaRPr lang="cs-CZ"/>
        </a:p>
      </dgm:t>
    </dgm:pt>
    <dgm:pt modelId="{EB135C3F-4F71-4368-AD0C-5FF6250E3FE3}" type="sibTrans" cxnId="{B773A10A-07C3-4C38-A33E-0B66BEBD3987}">
      <dgm:prSet/>
      <dgm:spPr/>
      <dgm:t>
        <a:bodyPr/>
        <a:lstStyle/>
        <a:p>
          <a:endParaRPr lang="cs-CZ"/>
        </a:p>
      </dgm:t>
    </dgm:pt>
    <dgm:pt modelId="{88381030-E1C2-403C-A157-250D23FF9BF1}">
      <dgm:prSet phldrT="[Text]" custT="1">
        <dgm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cs-CZ" sz="2000" b="1" dirty="0" smtClean="0"/>
            <a:t>jednoramenný vrcholík</a:t>
          </a:r>
          <a:endParaRPr lang="cs-CZ" sz="2000" b="1" dirty="0"/>
        </a:p>
      </dgm:t>
    </dgm:pt>
    <dgm:pt modelId="{2810407D-488F-4896-93CA-75B21CFF48EE}" type="parTrans" cxnId="{C1107790-6939-4043-B80C-D9D1780F65D7}">
      <dgm:prSet>
        <dgm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dgm:style>
      </dgm:prSet>
      <dgm:spPr/>
      <dgm:t>
        <a:bodyPr/>
        <a:lstStyle/>
        <a:p>
          <a:endParaRPr lang="cs-CZ"/>
        </a:p>
      </dgm:t>
    </dgm:pt>
    <dgm:pt modelId="{0ED35E2A-FD87-4CB9-9F5C-661725D98592}" type="sibTrans" cxnId="{C1107790-6939-4043-B80C-D9D1780F65D7}">
      <dgm:prSet/>
      <dgm:spPr/>
      <dgm:t>
        <a:bodyPr/>
        <a:lstStyle/>
        <a:p>
          <a:endParaRPr lang="cs-CZ"/>
        </a:p>
      </dgm:t>
    </dgm:pt>
    <dgm:pt modelId="{60E787A6-7EA2-47A8-A814-410DB6BCB66C}" type="pres">
      <dgm:prSet presAssocID="{BEFA12CA-A611-4A9F-8664-598700A602DC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4D35EDA-CAB7-4E3B-82B6-AEE1D2506102}" type="pres">
      <dgm:prSet presAssocID="{FA9CDB4D-6A27-46C2-AFEA-F2805581A3E0}" presName="root1" presStyleCnt="0"/>
      <dgm:spPr/>
    </dgm:pt>
    <dgm:pt modelId="{9839E0FA-AB2E-4845-BDA5-01419867B0F2}" type="pres">
      <dgm:prSet presAssocID="{FA9CDB4D-6A27-46C2-AFEA-F2805581A3E0}" presName="LevelOneTextNod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A727A9AD-3BD3-4897-B276-C636CF42E03A}" type="pres">
      <dgm:prSet presAssocID="{FA9CDB4D-6A27-46C2-AFEA-F2805581A3E0}" presName="level2hierChild" presStyleCnt="0"/>
      <dgm:spPr/>
    </dgm:pt>
    <dgm:pt modelId="{884B76CD-0910-4DF0-BC39-6A11A3250088}" type="pres">
      <dgm:prSet presAssocID="{F6E993E1-8EF1-4FE0-AD26-6D953F23A9DD}" presName="conn2-1" presStyleLbl="parChTrans1D2" presStyleIdx="0" presStyleCnt="2"/>
      <dgm:spPr/>
      <dgm:t>
        <a:bodyPr/>
        <a:lstStyle/>
        <a:p>
          <a:endParaRPr lang="cs-CZ"/>
        </a:p>
      </dgm:t>
    </dgm:pt>
    <dgm:pt modelId="{6D65BD7D-587A-422C-A3EE-1E6F76DC9F85}" type="pres">
      <dgm:prSet presAssocID="{F6E993E1-8EF1-4FE0-AD26-6D953F23A9DD}" presName="connTx" presStyleLbl="parChTrans1D2" presStyleIdx="0" presStyleCnt="2"/>
      <dgm:spPr/>
      <dgm:t>
        <a:bodyPr/>
        <a:lstStyle/>
        <a:p>
          <a:endParaRPr lang="cs-CZ"/>
        </a:p>
      </dgm:t>
    </dgm:pt>
    <dgm:pt modelId="{54E165E5-01C2-43AF-B810-EF0D4CBFB96D}" type="pres">
      <dgm:prSet presAssocID="{1160E540-B748-49E5-97F9-59CC6D413791}" presName="root2" presStyleCnt="0"/>
      <dgm:spPr/>
    </dgm:pt>
    <dgm:pt modelId="{03FA7501-E39E-48FD-923B-DE95AEAEC5D5}" type="pres">
      <dgm:prSet presAssocID="{1160E540-B748-49E5-97F9-59CC6D413791}" presName="LevelTwoTextNode" presStyleLbl="node2" presStyleIdx="0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360E5CD3-C375-4A0D-88C8-ECA4CA939709}" type="pres">
      <dgm:prSet presAssocID="{1160E540-B748-49E5-97F9-59CC6D413791}" presName="level3hierChild" presStyleCnt="0"/>
      <dgm:spPr/>
    </dgm:pt>
    <dgm:pt modelId="{A3CA3078-C18C-4402-BD3A-46945F8A8D77}" type="pres">
      <dgm:prSet presAssocID="{392B1B58-0D34-4FAB-B6AF-1D23B386508D}" presName="conn2-1" presStyleLbl="parChTrans1D3" presStyleIdx="0" presStyleCnt="4"/>
      <dgm:spPr/>
      <dgm:t>
        <a:bodyPr/>
        <a:lstStyle/>
        <a:p>
          <a:endParaRPr lang="cs-CZ"/>
        </a:p>
      </dgm:t>
    </dgm:pt>
    <dgm:pt modelId="{1C65567F-7D4E-4253-8CD0-4E29CB681BED}" type="pres">
      <dgm:prSet presAssocID="{392B1B58-0D34-4FAB-B6AF-1D23B386508D}" presName="connTx" presStyleLbl="parChTrans1D3" presStyleIdx="0" presStyleCnt="4"/>
      <dgm:spPr/>
      <dgm:t>
        <a:bodyPr/>
        <a:lstStyle/>
        <a:p>
          <a:endParaRPr lang="cs-CZ"/>
        </a:p>
      </dgm:t>
    </dgm:pt>
    <dgm:pt modelId="{87624DAF-CE43-4FB8-BA5A-750C9BDDF8D3}" type="pres">
      <dgm:prSet presAssocID="{A7F2065F-F81C-4050-922A-3ACDBB7FA701}" presName="root2" presStyleCnt="0"/>
      <dgm:spPr/>
    </dgm:pt>
    <dgm:pt modelId="{BFB32E61-DF67-42CC-A36E-CC852B0BADE0}" type="pres">
      <dgm:prSet presAssocID="{A7F2065F-F81C-4050-922A-3ACDBB7FA701}" presName="LevelTwoTextNode" presStyleLbl="node3" presStyleIdx="0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A265138D-ED7B-4D44-AF39-FC07A17A79C6}" type="pres">
      <dgm:prSet presAssocID="{A7F2065F-F81C-4050-922A-3ACDBB7FA701}" presName="level3hierChild" presStyleCnt="0"/>
      <dgm:spPr/>
    </dgm:pt>
    <dgm:pt modelId="{9AAB66B1-C1AD-4C6D-9B12-371F434F9AF0}" type="pres">
      <dgm:prSet presAssocID="{53C4141C-C679-4E7A-BDD3-3ECD5552886F}" presName="conn2-1" presStyleLbl="parChTrans1D3" presStyleIdx="1" presStyleCnt="4"/>
      <dgm:spPr/>
      <dgm:t>
        <a:bodyPr/>
        <a:lstStyle/>
        <a:p>
          <a:endParaRPr lang="cs-CZ"/>
        </a:p>
      </dgm:t>
    </dgm:pt>
    <dgm:pt modelId="{6A0C18FA-D161-4643-8AF9-6FE3A4905680}" type="pres">
      <dgm:prSet presAssocID="{53C4141C-C679-4E7A-BDD3-3ECD5552886F}" presName="connTx" presStyleLbl="parChTrans1D3" presStyleIdx="1" presStyleCnt="4"/>
      <dgm:spPr/>
      <dgm:t>
        <a:bodyPr/>
        <a:lstStyle/>
        <a:p>
          <a:endParaRPr lang="cs-CZ"/>
        </a:p>
      </dgm:t>
    </dgm:pt>
    <dgm:pt modelId="{84A2326F-86F2-491B-A457-AEE368A25505}" type="pres">
      <dgm:prSet presAssocID="{A2F73136-EEA0-4C65-8C33-10E77211707F}" presName="root2" presStyleCnt="0"/>
      <dgm:spPr/>
    </dgm:pt>
    <dgm:pt modelId="{2A65D255-7212-4AC8-917F-5F463DD74594}" type="pres">
      <dgm:prSet presAssocID="{A2F73136-EEA0-4C65-8C33-10E77211707F}" presName="LevelTwoTextNode" presStyleLbl="node3" presStyleIdx="1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676F9AB3-B5D1-4EE5-81AF-F15B4AE1AD7E}" type="pres">
      <dgm:prSet presAssocID="{A2F73136-EEA0-4C65-8C33-10E77211707F}" presName="level3hierChild" presStyleCnt="0"/>
      <dgm:spPr/>
    </dgm:pt>
    <dgm:pt modelId="{9857971A-9050-4F87-88C3-146CCB6BDD41}" type="pres">
      <dgm:prSet presAssocID="{1E3DEC83-6EBF-4DF4-A200-F8D82C09CA56}" presName="conn2-1" presStyleLbl="parChTrans1D4" presStyleIdx="0" presStyleCnt="3"/>
      <dgm:spPr/>
      <dgm:t>
        <a:bodyPr/>
        <a:lstStyle/>
        <a:p>
          <a:endParaRPr lang="cs-CZ"/>
        </a:p>
      </dgm:t>
    </dgm:pt>
    <dgm:pt modelId="{4423EBAE-B1D0-43C5-A04E-FB9A4EB8E4AD}" type="pres">
      <dgm:prSet presAssocID="{1E3DEC83-6EBF-4DF4-A200-F8D82C09CA56}" presName="connTx" presStyleLbl="parChTrans1D4" presStyleIdx="0" presStyleCnt="3"/>
      <dgm:spPr/>
      <dgm:t>
        <a:bodyPr/>
        <a:lstStyle/>
        <a:p>
          <a:endParaRPr lang="cs-CZ"/>
        </a:p>
      </dgm:t>
    </dgm:pt>
    <dgm:pt modelId="{4FC59198-6E27-440F-ADCC-50860F58F8DF}" type="pres">
      <dgm:prSet presAssocID="{6430045B-DF05-4D65-ABC9-31DD4D944025}" presName="root2" presStyleCnt="0"/>
      <dgm:spPr/>
    </dgm:pt>
    <dgm:pt modelId="{0A1A78F6-131E-47D0-A158-5604BAEC5F48}" type="pres">
      <dgm:prSet presAssocID="{6430045B-DF05-4D65-ABC9-31DD4D944025}" presName="LevelTwoTextNode" presStyleLbl="node4" presStyleIdx="0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B7B8684E-7342-4B6D-B772-156105DFF663}" type="pres">
      <dgm:prSet presAssocID="{6430045B-DF05-4D65-ABC9-31DD4D944025}" presName="level3hierChild" presStyleCnt="0"/>
      <dgm:spPr/>
    </dgm:pt>
    <dgm:pt modelId="{9EE1491A-5C48-4810-A56C-9255A838FB47}" type="pres">
      <dgm:prSet presAssocID="{BB138751-5FBE-4858-84FE-0AA23F877D13}" presName="conn2-1" presStyleLbl="parChTrans1D4" presStyleIdx="1" presStyleCnt="3"/>
      <dgm:spPr/>
      <dgm:t>
        <a:bodyPr/>
        <a:lstStyle/>
        <a:p>
          <a:endParaRPr lang="cs-CZ"/>
        </a:p>
      </dgm:t>
    </dgm:pt>
    <dgm:pt modelId="{C36F12A7-9BCF-4035-9AF6-974F7C2036BD}" type="pres">
      <dgm:prSet presAssocID="{BB138751-5FBE-4858-84FE-0AA23F877D13}" presName="connTx" presStyleLbl="parChTrans1D4" presStyleIdx="1" presStyleCnt="3"/>
      <dgm:spPr/>
      <dgm:t>
        <a:bodyPr/>
        <a:lstStyle/>
        <a:p>
          <a:endParaRPr lang="cs-CZ"/>
        </a:p>
      </dgm:t>
    </dgm:pt>
    <dgm:pt modelId="{A706B5BF-007D-4B05-A337-D70D3AC1709D}" type="pres">
      <dgm:prSet presAssocID="{E34D2CC8-0613-4F41-9054-BFDF7ABF291A}" presName="root2" presStyleCnt="0"/>
      <dgm:spPr/>
    </dgm:pt>
    <dgm:pt modelId="{3ED63359-8573-4765-AF32-9D40411EAA1E}" type="pres">
      <dgm:prSet presAssocID="{E34D2CC8-0613-4F41-9054-BFDF7ABF291A}" presName="LevelTwoTextNode" presStyleLbl="node4" presStyleIdx="1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A4A6AFE5-F392-4FBA-BC77-2FB782855052}" type="pres">
      <dgm:prSet presAssocID="{E34D2CC8-0613-4F41-9054-BFDF7ABF291A}" presName="level3hierChild" presStyleCnt="0"/>
      <dgm:spPr/>
    </dgm:pt>
    <dgm:pt modelId="{C779CC15-4EE3-4D33-893F-852893220EDB}" type="pres">
      <dgm:prSet presAssocID="{2810407D-488F-4896-93CA-75B21CFF48EE}" presName="conn2-1" presStyleLbl="parChTrans1D4" presStyleIdx="2" presStyleCnt="3"/>
      <dgm:spPr/>
      <dgm:t>
        <a:bodyPr/>
        <a:lstStyle/>
        <a:p>
          <a:endParaRPr lang="cs-CZ"/>
        </a:p>
      </dgm:t>
    </dgm:pt>
    <dgm:pt modelId="{21EBD4B0-B092-4912-995E-E67DF35DD328}" type="pres">
      <dgm:prSet presAssocID="{2810407D-488F-4896-93CA-75B21CFF48EE}" presName="connTx" presStyleLbl="parChTrans1D4" presStyleIdx="2" presStyleCnt="3"/>
      <dgm:spPr/>
      <dgm:t>
        <a:bodyPr/>
        <a:lstStyle/>
        <a:p>
          <a:endParaRPr lang="cs-CZ"/>
        </a:p>
      </dgm:t>
    </dgm:pt>
    <dgm:pt modelId="{24538847-6DD4-4B62-9F12-11852FBFD2E1}" type="pres">
      <dgm:prSet presAssocID="{88381030-E1C2-403C-A157-250D23FF9BF1}" presName="root2" presStyleCnt="0"/>
      <dgm:spPr/>
    </dgm:pt>
    <dgm:pt modelId="{0B847F00-37DC-4288-9A6C-D47D1399589D}" type="pres">
      <dgm:prSet presAssocID="{88381030-E1C2-403C-A157-250D23FF9BF1}" presName="LevelTwoTextNode" presStyleLbl="node4" presStyleIdx="2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C2A2832B-52AA-4791-A1BE-158AA93FA39E}" type="pres">
      <dgm:prSet presAssocID="{88381030-E1C2-403C-A157-250D23FF9BF1}" presName="level3hierChild" presStyleCnt="0"/>
      <dgm:spPr/>
    </dgm:pt>
    <dgm:pt modelId="{E16065AD-D8B8-4EDD-BB10-E4D9945C10A5}" type="pres">
      <dgm:prSet presAssocID="{19F0E350-0692-48A8-A86C-CB7538B8CD56}" presName="conn2-1" presStyleLbl="parChTrans1D2" presStyleIdx="1" presStyleCnt="2"/>
      <dgm:spPr/>
      <dgm:t>
        <a:bodyPr/>
        <a:lstStyle/>
        <a:p>
          <a:endParaRPr lang="cs-CZ"/>
        </a:p>
      </dgm:t>
    </dgm:pt>
    <dgm:pt modelId="{90A0A299-D377-4D8B-98FD-7269DEC30E19}" type="pres">
      <dgm:prSet presAssocID="{19F0E350-0692-48A8-A86C-CB7538B8CD56}" presName="connTx" presStyleLbl="parChTrans1D2" presStyleIdx="1" presStyleCnt="2"/>
      <dgm:spPr/>
      <dgm:t>
        <a:bodyPr/>
        <a:lstStyle/>
        <a:p>
          <a:endParaRPr lang="cs-CZ"/>
        </a:p>
      </dgm:t>
    </dgm:pt>
    <dgm:pt modelId="{D5C404C9-F9DF-4791-8062-5DD48FB24A62}" type="pres">
      <dgm:prSet presAssocID="{EB1F9B2C-72F1-457C-88FD-1A8F866F3EC3}" presName="root2" presStyleCnt="0"/>
      <dgm:spPr/>
    </dgm:pt>
    <dgm:pt modelId="{C2C78B0D-A153-4510-980D-E2CD1D328172}" type="pres">
      <dgm:prSet presAssocID="{EB1F9B2C-72F1-457C-88FD-1A8F866F3EC3}" presName="LevelTwoTextNode" presStyleLbl="node2" presStyleIdx="1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64FCEE53-AF39-4EC4-8FBC-80A6FB414C31}" type="pres">
      <dgm:prSet presAssocID="{EB1F9B2C-72F1-457C-88FD-1A8F866F3EC3}" presName="level3hierChild" presStyleCnt="0"/>
      <dgm:spPr/>
    </dgm:pt>
    <dgm:pt modelId="{530E3600-7F44-4906-B922-01E63D3E034B}" type="pres">
      <dgm:prSet presAssocID="{12E22E1C-5D22-4E43-90C3-1A74E8FFA464}" presName="conn2-1" presStyleLbl="parChTrans1D3" presStyleIdx="2" presStyleCnt="4"/>
      <dgm:spPr/>
      <dgm:t>
        <a:bodyPr/>
        <a:lstStyle/>
        <a:p>
          <a:endParaRPr lang="cs-CZ"/>
        </a:p>
      </dgm:t>
    </dgm:pt>
    <dgm:pt modelId="{B66CECA0-C8B9-4ADC-8A1E-11350CB73EB0}" type="pres">
      <dgm:prSet presAssocID="{12E22E1C-5D22-4E43-90C3-1A74E8FFA464}" presName="connTx" presStyleLbl="parChTrans1D3" presStyleIdx="2" presStyleCnt="4"/>
      <dgm:spPr/>
      <dgm:t>
        <a:bodyPr/>
        <a:lstStyle/>
        <a:p>
          <a:endParaRPr lang="cs-CZ"/>
        </a:p>
      </dgm:t>
    </dgm:pt>
    <dgm:pt modelId="{CC5FFE3D-2F86-4983-B268-771A2CDEC3C2}" type="pres">
      <dgm:prSet presAssocID="{CE04AF6E-199F-4369-9E47-4443C31927C1}" presName="root2" presStyleCnt="0"/>
      <dgm:spPr/>
    </dgm:pt>
    <dgm:pt modelId="{2F85C242-F712-4AAB-8F9B-FE09E97BD626}" type="pres">
      <dgm:prSet presAssocID="{CE04AF6E-199F-4369-9E47-4443C31927C1}" presName="LevelTwoTextNode" presStyleLbl="node3" presStyleIdx="2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18C11D4B-F759-4CC6-B392-2BDAD854A8FA}" type="pres">
      <dgm:prSet presAssocID="{CE04AF6E-199F-4369-9E47-4443C31927C1}" presName="level3hierChild" presStyleCnt="0"/>
      <dgm:spPr/>
    </dgm:pt>
    <dgm:pt modelId="{A0AFD3AF-0306-4A20-8C55-AC2DC79EB905}" type="pres">
      <dgm:prSet presAssocID="{B68D9814-DF5B-4B4D-ADA9-5948F9EEBBE3}" presName="conn2-1" presStyleLbl="parChTrans1D3" presStyleIdx="3" presStyleCnt="4"/>
      <dgm:spPr/>
      <dgm:t>
        <a:bodyPr/>
        <a:lstStyle/>
        <a:p>
          <a:endParaRPr lang="cs-CZ"/>
        </a:p>
      </dgm:t>
    </dgm:pt>
    <dgm:pt modelId="{79EF2BD9-44DC-4AA6-BB98-8F6CFBD33105}" type="pres">
      <dgm:prSet presAssocID="{B68D9814-DF5B-4B4D-ADA9-5948F9EEBBE3}" presName="connTx" presStyleLbl="parChTrans1D3" presStyleIdx="3" presStyleCnt="4"/>
      <dgm:spPr/>
      <dgm:t>
        <a:bodyPr/>
        <a:lstStyle/>
        <a:p>
          <a:endParaRPr lang="cs-CZ"/>
        </a:p>
      </dgm:t>
    </dgm:pt>
    <dgm:pt modelId="{4A535A3F-DA45-4528-AE5F-90F6CBFCA292}" type="pres">
      <dgm:prSet presAssocID="{8B61EFE7-89B5-4F07-B54C-A212CFCA2D86}" presName="root2" presStyleCnt="0"/>
      <dgm:spPr/>
    </dgm:pt>
    <dgm:pt modelId="{A0E52697-2D75-4A0C-A968-4815670D50B4}" type="pres">
      <dgm:prSet presAssocID="{8B61EFE7-89B5-4F07-B54C-A212CFCA2D86}" presName="LevelTwoTextNode" presStyleLbl="node3" presStyleIdx="3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C5D7BB31-2664-4FC7-9E9F-BE0135ADA978}" type="pres">
      <dgm:prSet presAssocID="{8B61EFE7-89B5-4F07-B54C-A212CFCA2D86}" presName="level3hierChild" presStyleCnt="0"/>
      <dgm:spPr/>
    </dgm:pt>
  </dgm:ptLst>
  <dgm:cxnLst>
    <dgm:cxn modelId="{68CD7FC3-8163-463E-8D38-1DC3C1B48B27}" type="presOf" srcId="{CE04AF6E-199F-4369-9E47-4443C31927C1}" destId="{2F85C242-F712-4AAB-8F9B-FE09E97BD626}" srcOrd="0" destOrd="0" presId="urn:microsoft.com/office/officeart/2005/8/layout/hierarchy2"/>
    <dgm:cxn modelId="{743EBA8A-A699-450C-89B4-17FE7ECFE6C8}" type="presOf" srcId="{19F0E350-0692-48A8-A86C-CB7538B8CD56}" destId="{90A0A299-D377-4D8B-98FD-7269DEC30E19}" srcOrd="1" destOrd="0" presId="urn:microsoft.com/office/officeart/2005/8/layout/hierarchy2"/>
    <dgm:cxn modelId="{865E7A29-3147-41D8-8DD6-D3139B31914A}" srcId="{A2F73136-EEA0-4C65-8C33-10E77211707F}" destId="{6430045B-DF05-4D65-ABC9-31DD4D944025}" srcOrd="0" destOrd="0" parTransId="{1E3DEC83-6EBF-4DF4-A200-F8D82C09CA56}" sibTransId="{83C2CAB6-81E9-4884-8EC8-4B075E33D163}"/>
    <dgm:cxn modelId="{CD7E0A9E-2C82-4B96-9278-1E40E1F27441}" type="presOf" srcId="{6430045B-DF05-4D65-ABC9-31DD4D944025}" destId="{0A1A78F6-131E-47D0-A158-5604BAEC5F48}" srcOrd="0" destOrd="0" presId="urn:microsoft.com/office/officeart/2005/8/layout/hierarchy2"/>
    <dgm:cxn modelId="{1FF52AF9-0877-4172-B4CB-60FBA2B810D4}" type="presOf" srcId="{B68D9814-DF5B-4B4D-ADA9-5948F9EEBBE3}" destId="{79EF2BD9-44DC-4AA6-BB98-8F6CFBD33105}" srcOrd="1" destOrd="0" presId="urn:microsoft.com/office/officeart/2005/8/layout/hierarchy2"/>
    <dgm:cxn modelId="{A484E836-50F5-417A-BDC7-A3B321F2CA33}" srcId="{FA9CDB4D-6A27-46C2-AFEA-F2805581A3E0}" destId="{EB1F9B2C-72F1-457C-88FD-1A8F866F3EC3}" srcOrd="1" destOrd="0" parTransId="{19F0E350-0692-48A8-A86C-CB7538B8CD56}" sibTransId="{68E872C3-C4C6-43B4-8E2B-DAAD19A88F4E}"/>
    <dgm:cxn modelId="{222E1FAD-BBDC-4D6C-AE3D-C8CDF55F5306}" type="presOf" srcId="{12E22E1C-5D22-4E43-90C3-1A74E8FFA464}" destId="{530E3600-7F44-4906-B922-01E63D3E034B}" srcOrd="0" destOrd="0" presId="urn:microsoft.com/office/officeart/2005/8/layout/hierarchy2"/>
    <dgm:cxn modelId="{83517003-019B-4445-B271-89B8D74DCF1D}" type="presOf" srcId="{BEFA12CA-A611-4A9F-8664-598700A602DC}" destId="{60E787A6-7EA2-47A8-A814-410DB6BCB66C}" srcOrd="0" destOrd="0" presId="urn:microsoft.com/office/officeart/2005/8/layout/hierarchy2"/>
    <dgm:cxn modelId="{AB67074B-3454-49BD-AAC8-05E3BB7A928C}" type="presOf" srcId="{88381030-E1C2-403C-A157-250D23FF9BF1}" destId="{0B847F00-37DC-4288-9A6C-D47D1399589D}" srcOrd="0" destOrd="0" presId="urn:microsoft.com/office/officeart/2005/8/layout/hierarchy2"/>
    <dgm:cxn modelId="{38FFEBDF-FCF7-4BFC-8FFC-412D32D77B4B}" type="presOf" srcId="{53C4141C-C679-4E7A-BDD3-3ECD5552886F}" destId="{6A0C18FA-D161-4643-8AF9-6FE3A4905680}" srcOrd="1" destOrd="0" presId="urn:microsoft.com/office/officeart/2005/8/layout/hierarchy2"/>
    <dgm:cxn modelId="{34FFC77E-ECB0-44C6-8762-D864C7FA0C3A}" type="presOf" srcId="{B68D9814-DF5B-4B4D-ADA9-5948F9EEBBE3}" destId="{A0AFD3AF-0306-4A20-8C55-AC2DC79EB905}" srcOrd="0" destOrd="0" presId="urn:microsoft.com/office/officeart/2005/8/layout/hierarchy2"/>
    <dgm:cxn modelId="{AD128000-88A4-474B-BE71-D6AE6B132194}" type="presOf" srcId="{12E22E1C-5D22-4E43-90C3-1A74E8FFA464}" destId="{B66CECA0-C8B9-4ADC-8A1E-11350CB73EB0}" srcOrd="1" destOrd="0" presId="urn:microsoft.com/office/officeart/2005/8/layout/hierarchy2"/>
    <dgm:cxn modelId="{ABFCC78C-1652-4CFC-96A5-F568722DE0CE}" type="presOf" srcId="{392B1B58-0D34-4FAB-B6AF-1D23B386508D}" destId="{1C65567F-7D4E-4253-8CD0-4E29CB681BED}" srcOrd="1" destOrd="0" presId="urn:microsoft.com/office/officeart/2005/8/layout/hierarchy2"/>
    <dgm:cxn modelId="{9964FDE2-F08B-4609-B650-01B08A44A443}" type="presOf" srcId="{E34D2CC8-0613-4F41-9054-BFDF7ABF291A}" destId="{3ED63359-8573-4765-AF32-9D40411EAA1E}" srcOrd="0" destOrd="0" presId="urn:microsoft.com/office/officeart/2005/8/layout/hierarchy2"/>
    <dgm:cxn modelId="{718BA789-0B87-4AB5-9CE7-9922EBE0CBB3}" srcId="{1160E540-B748-49E5-97F9-59CC6D413791}" destId="{A2F73136-EEA0-4C65-8C33-10E77211707F}" srcOrd="1" destOrd="0" parTransId="{53C4141C-C679-4E7A-BDD3-3ECD5552886F}" sibTransId="{FE26271A-A0D0-429D-B4FC-C48289EA3B6C}"/>
    <dgm:cxn modelId="{B14DFDCD-4A5F-43E9-9C4E-B3E18986EB7D}" type="presOf" srcId="{392B1B58-0D34-4FAB-B6AF-1D23B386508D}" destId="{A3CA3078-C18C-4402-BD3A-46945F8A8D77}" srcOrd="0" destOrd="0" presId="urn:microsoft.com/office/officeart/2005/8/layout/hierarchy2"/>
    <dgm:cxn modelId="{B773A10A-07C3-4C38-A33E-0B66BEBD3987}" srcId="{A2F73136-EEA0-4C65-8C33-10E77211707F}" destId="{E34D2CC8-0613-4F41-9054-BFDF7ABF291A}" srcOrd="1" destOrd="0" parTransId="{BB138751-5FBE-4858-84FE-0AA23F877D13}" sibTransId="{EB135C3F-4F71-4368-AD0C-5FF6250E3FE3}"/>
    <dgm:cxn modelId="{E4CCCEB6-EF2B-4074-90ED-BC02ADA7529C}" type="presOf" srcId="{FA9CDB4D-6A27-46C2-AFEA-F2805581A3E0}" destId="{9839E0FA-AB2E-4845-BDA5-01419867B0F2}" srcOrd="0" destOrd="0" presId="urn:microsoft.com/office/officeart/2005/8/layout/hierarchy2"/>
    <dgm:cxn modelId="{C00AC1B4-C2D5-4885-A023-504B8C943188}" srcId="{EB1F9B2C-72F1-457C-88FD-1A8F866F3EC3}" destId="{CE04AF6E-199F-4369-9E47-4443C31927C1}" srcOrd="0" destOrd="0" parTransId="{12E22E1C-5D22-4E43-90C3-1A74E8FFA464}" sibTransId="{1F70601A-E18E-474D-87A7-ED18F7FD0DB8}"/>
    <dgm:cxn modelId="{4EA24F5F-CD04-49A8-812E-DD32188E4463}" srcId="{FA9CDB4D-6A27-46C2-AFEA-F2805581A3E0}" destId="{1160E540-B748-49E5-97F9-59CC6D413791}" srcOrd="0" destOrd="0" parTransId="{F6E993E1-8EF1-4FE0-AD26-6D953F23A9DD}" sibTransId="{69F221B8-7CA1-4C17-BC5E-B0078A184EEA}"/>
    <dgm:cxn modelId="{F0B7313D-01CB-4331-9A4B-45F1E023F3C1}" type="presOf" srcId="{F6E993E1-8EF1-4FE0-AD26-6D953F23A9DD}" destId="{884B76CD-0910-4DF0-BC39-6A11A3250088}" srcOrd="0" destOrd="0" presId="urn:microsoft.com/office/officeart/2005/8/layout/hierarchy2"/>
    <dgm:cxn modelId="{1470DC46-3986-456F-BCB5-BD55226BD4D7}" type="presOf" srcId="{1E3DEC83-6EBF-4DF4-A200-F8D82C09CA56}" destId="{9857971A-9050-4F87-88C3-146CCB6BDD41}" srcOrd="0" destOrd="0" presId="urn:microsoft.com/office/officeart/2005/8/layout/hierarchy2"/>
    <dgm:cxn modelId="{FFF8FB4E-052F-48B2-9AE9-AC3066B01FE3}" type="presOf" srcId="{BB138751-5FBE-4858-84FE-0AA23F877D13}" destId="{C36F12A7-9BCF-4035-9AF6-974F7C2036BD}" srcOrd="1" destOrd="0" presId="urn:microsoft.com/office/officeart/2005/8/layout/hierarchy2"/>
    <dgm:cxn modelId="{F19638BD-0C99-4068-9B4F-A3010C5C0BEA}" type="presOf" srcId="{19F0E350-0692-48A8-A86C-CB7538B8CD56}" destId="{E16065AD-D8B8-4EDD-BB10-E4D9945C10A5}" srcOrd="0" destOrd="0" presId="urn:microsoft.com/office/officeart/2005/8/layout/hierarchy2"/>
    <dgm:cxn modelId="{C1107790-6939-4043-B80C-D9D1780F65D7}" srcId="{A2F73136-EEA0-4C65-8C33-10E77211707F}" destId="{88381030-E1C2-403C-A157-250D23FF9BF1}" srcOrd="2" destOrd="0" parTransId="{2810407D-488F-4896-93CA-75B21CFF48EE}" sibTransId="{0ED35E2A-FD87-4CB9-9F5C-661725D98592}"/>
    <dgm:cxn modelId="{A3BD7482-E3EF-4F81-9621-8E6E162887FF}" srcId="{1160E540-B748-49E5-97F9-59CC6D413791}" destId="{A7F2065F-F81C-4050-922A-3ACDBB7FA701}" srcOrd="0" destOrd="0" parTransId="{392B1B58-0D34-4FAB-B6AF-1D23B386508D}" sibTransId="{4B5027C0-DFD0-40F6-9C50-6B014D0BC5A2}"/>
    <dgm:cxn modelId="{DED9AF9E-E6EE-4C5B-87FB-9EB14FF24324}" type="presOf" srcId="{8B61EFE7-89B5-4F07-B54C-A212CFCA2D86}" destId="{A0E52697-2D75-4A0C-A968-4815670D50B4}" srcOrd="0" destOrd="0" presId="urn:microsoft.com/office/officeart/2005/8/layout/hierarchy2"/>
    <dgm:cxn modelId="{7DF4DF65-52F7-4432-927D-591F3C233A21}" type="presOf" srcId="{1160E540-B748-49E5-97F9-59CC6D413791}" destId="{03FA7501-E39E-48FD-923B-DE95AEAEC5D5}" srcOrd="0" destOrd="0" presId="urn:microsoft.com/office/officeart/2005/8/layout/hierarchy2"/>
    <dgm:cxn modelId="{851F8600-A632-446A-9860-E5812F709AE5}" type="presOf" srcId="{EB1F9B2C-72F1-457C-88FD-1A8F866F3EC3}" destId="{C2C78B0D-A153-4510-980D-E2CD1D328172}" srcOrd="0" destOrd="0" presId="urn:microsoft.com/office/officeart/2005/8/layout/hierarchy2"/>
    <dgm:cxn modelId="{362B5379-E82E-400E-8970-BFD8046BC604}" type="presOf" srcId="{A2F73136-EEA0-4C65-8C33-10E77211707F}" destId="{2A65D255-7212-4AC8-917F-5F463DD74594}" srcOrd="0" destOrd="0" presId="urn:microsoft.com/office/officeart/2005/8/layout/hierarchy2"/>
    <dgm:cxn modelId="{4B0E5A79-779D-4719-8983-69CFE7B6FEE2}" srcId="{BEFA12CA-A611-4A9F-8664-598700A602DC}" destId="{FA9CDB4D-6A27-46C2-AFEA-F2805581A3E0}" srcOrd="0" destOrd="0" parTransId="{0380CE41-4BFA-425E-A87B-82F0388B2EF5}" sibTransId="{9604D8A5-7C08-46B5-AE97-FAF93D2FDAE1}"/>
    <dgm:cxn modelId="{91CAA734-7417-4636-947F-965FEE8706C2}" type="presOf" srcId="{1E3DEC83-6EBF-4DF4-A200-F8D82C09CA56}" destId="{4423EBAE-B1D0-43C5-A04E-FB9A4EB8E4AD}" srcOrd="1" destOrd="0" presId="urn:microsoft.com/office/officeart/2005/8/layout/hierarchy2"/>
    <dgm:cxn modelId="{1B336EA6-3A61-4EA6-9D65-7A22400C53A9}" type="presOf" srcId="{BB138751-5FBE-4858-84FE-0AA23F877D13}" destId="{9EE1491A-5C48-4810-A56C-9255A838FB47}" srcOrd="0" destOrd="0" presId="urn:microsoft.com/office/officeart/2005/8/layout/hierarchy2"/>
    <dgm:cxn modelId="{BA9B124A-C6AF-4C14-83A5-E35535A66AE2}" srcId="{EB1F9B2C-72F1-457C-88FD-1A8F866F3EC3}" destId="{8B61EFE7-89B5-4F07-B54C-A212CFCA2D86}" srcOrd="1" destOrd="0" parTransId="{B68D9814-DF5B-4B4D-ADA9-5948F9EEBBE3}" sibTransId="{78FA5079-8F6F-46C5-8791-A969BAFDCA16}"/>
    <dgm:cxn modelId="{D156A8FB-D557-40EF-9702-BDE48A4D6B61}" type="presOf" srcId="{2810407D-488F-4896-93CA-75B21CFF48EE}" destId="{C779CC15-4EE3-4D33-893F-852893220EDB}" srcOrd="0" destOrd="0" presId="urn:microsoft.com/office/officeart/2005/8/layout/hierarchy2"/>
    <dgm:cxn modelId="{FDEC3396-D1C5-4390-8B5B-C273886D9D59}" type="presOf" srcId="{2810407D-488F-4896-93CA-75B21CFF48EE}" destId="{21EBD4B0-B092-4912-995E-E67DF35DD328}" srcOrd="1" destOrd="0" presId="urn:microsoft.com/office/officeart/2005/8/layout/hierarchy2"/>
    <dgm:cxn modelId="{C175BD97-C9DD-496B-B1E2-54E10ED5E831}" type="presOf" srcId="{A7F2065F-F81C-4050-922A-3ACDBB7FA701}" destId="{BFB32E61-DF67-42CC-A36E-CC852B0BADE0}" srcOrd="0" destOrd="0" presId="urn:microsoft.com/office/officeart/2005/8/layout/hierarchy2"/>
    <dgm:cxn modelId="{47D2A023-0EB8-4E13-88D9-4098E3FDC1E8}" type="presOf" srcId="{F6E993E1-8EF1-4FE0-AD26-6D953F23A9DD}" destId="{6D65BD7D-587A-422C-A3EE-1E6F76DC9F85}" srcOrd="1" destOrd="0" presId="urn:microsoft.com/office/officeart/2005/8/layout/hierarchy2"/>
    <dgm:cxn modelId="{6A2B3EE9-882F-4BE1-ADB5-330B5A6F2E4D}" type="presOf" srcId="{53C4141C-C679-4E7A-BDD3-3ECD5552886F}" destId="{9AAB66B1-C1AD-4C6D-9B12-371F434F9AF0}" srcOrd="0" destOrd="0" presId="urn:microsoft.com/office/officeart/2005/8/layout/hierarchy2"/>
    <dgm:cxn modelId="{55A28C74-1742-4608-8947-8A704C6D0D10}" type="presParOf" srcId="{60E787A6-7EA2-47A8-A814-410DB6BCB66C}" destId="{04D35EDA-CAB7-4E3B-82B6-AEE1D2506102}" srcOrd="0" destOrd="0" presId="urn:microsoft.com/office/officeart/2005/8/layout/hierarchy2"/>
    <dgm:cxn modelId="{2B2DF446-9E19-448E-B238-A4F98210275D}" type="presParOf" srcId="{04D35EDA-CAB7-4E3B-82B6-AEE1D2506102}" destId="{9839E0FA-AB2E-4845-BDA5-01419867B0F2}" srcOrd="0" destOrd="0" presId="urn:microsoft.com/office/officeart/2005/8/layout/hierarchy2"/>
    <dgm:cxn modelId="{F48021FA-88EC-4D8C-BB62-2FC0C2EF3797}" type="presParOf" srcId="{04D35EDA-CAB7-4E3B-82B6-AEE1D2506102}" destId="{A727A9AD-3BD3-4897-B276-C636CF42E03A}" srcOrd="1" destOrd="0" presId="urn:microsoft.com/office/officeart/2005/8/layout/hierarchy2"/>
    <dgm:cxn modelId="{170CA439-C840-40B8-93AD-CD5725686599}" type="presParOf" srcId="{A727A9AD-3BD3-4897-B276-C636CF42E03A}" destId="{884B76CD-0910-4DF0-BC39-6A11A3250088}" srcOrd="0" destOrd="0" presId="urn:microsoft.com/office/officeart/2005/8/layout/hierarchy2"/>
    <dgm:cxn modelId="{F2C7EC0C-E336-49AA-9FF0-F772F5FA4A7E}" type="presParOf" srcId="{884B76CD-0910-4DF0-BC39-6A11A3250088}" destId="{6D65BD7D-587A-422C-A3EE-1E6F76DC9F85}" srcOrd="0" destOrd="0" presId="urn:microsoft.com/office/officeart/2005/8/layout/hierarchy2"/>
    <dgm:cxn modelId="{9C1463D4-EE9C-4A32-A4BF-CB8DDA0D1278}" type="presParOf" srcId="{A727A9AD-3BD3-4897-B276-C636CF42E03A}" destId="{54E165E5-01C2-43AF-B810-EF0D4CBFB96D}" srcOrd="1" destOrd="0" presId="urn:microsoft.com/office/officeart/2005/8/layout/hierarchy2"/>
    <dgm:cxn modelId="{46BC560F-8BE5-4C02-B481-ACD02E769EC7}" type="presParOf" srcId="{54E165E5-01C2-43AF-B810-EF0D4CBFB96D}" destId="{03FA7501-E39E-48FD-923B-DE95AEAEC5D5}" srcOrd="0" destOrd="0" presId="urn:microsoft.com/office/officeart/2005/8/layout/hierarchy2"/>
    <dgm:cxn modelId="{BDA7718B-6D44-46FF-80FD-051D75F241D0}" type="presParOf" srcId="{54E165E5-01C2-43AF-B810-EF0D4CBFB96D}" destId="{360E5CD3-C375-4A0D-88C8-ECA4CA939709}" srcOrd="1" destOrd="0" presId="urn:microsoft.com/office/officeart/2005/8/layout/hierarchy2"/>
    <dgm:cxn modelId="{A23F53E0-D1C1-424D-8251-B4815DBF8C1B}" type="presParOf" srcId="{360E5CD3-C375-4A0D-88C8-ECA4CA939709}" destId="{A3CA3078-C18C-4402-BD3A-46945F8A8D77}" srcOrd="0" destOrd="0" presId="urn:microsoft.com/office/officeart/2005/8/layout/hierarchy2"/>
    <dgm:cxn modelId="{7299ED47-F61E-4476-8F62-3F4F8884FC03}" type="presParOf" srcId="{A3CA3078-C18C-4402-BD3A-46945F8A8D77}" destId="{1C65567F-7D4E-4253-8CD0-4E29CB681BED}" srcOrd="0" destOrd="0" presId="urn:microsoft.com/office/officeart/2005/8/layout/hierarchy2"/>
    <dgm:cxn modelId="{B899BDAA-3CBC-4A41-AB1A-623990EC7A40}" type="presParOf" srcId="{360E5CD3-C375-4A0D-88C8-ECA4CA939709}" destId="{87624DAF-CE43-4FB8-BA5A-750C9BDDF8D3}" srcOrd="1" destOrd="0" presId="urn:microsoft.com/office/officeart/2005/8/layout/hierarchy2"/>
    <dgm:cxn modelId="{41D18F94-2FE5-4776-91EE-D3A90172DEFB}" type="presParOf" srcId="{87624DAF-CE43-4FB8-BA5A-750C9BDDF8D3}" destId="{BFB32E61-DF67-42CC-A36E-CC852B0BADE0}" srcOrd="0" destOrd="0" presId="urn:microsoft.com/office/officeart/2005/8/layout/hierarchy2"/>
    <dgm:cxn modelId="{003456FC-2EC0-431F-B6AA-D43368C262C1}" type="presParOf" srcId="{87624DAF-CE43-4FB8-BA5A-750C9BDDF8D3}" destId="{A265138D-ED7B-4D44-AF39-FC07A17A79C6}" srcOrd="1" destOrd="0" presId="urn:microsoft.com/office/officeart/2005/8/layout/hierarchy2"/>
    <dgm:cxn modelId="{46362985-09C2-4E2A-92DF-90D52846A983}" type="presParOf" srcId="{360E5CD3-C375-4A0D-88C8-ECA4CA939709}" destId="{9AAB66B1-C1AD-4C6D-9B12-371F434F9AF0}" srcOrd="2" destOrd="0" presId="urn:microsoft.com/office/officeart/2005/8/layout/hierarchy2"/>
    <dgm:cxn modelId="{C060D660-A516-45B4-9822-6A8A07B4B44A}" type="presParOf" srcId="{9AAB66B1-C1AD-4C6D-9B12-371F434F9AF0}" destId="{6A0C18FA-D161-4643-8AF9-6FE3A4905680}" srcOrd="0" destOrd="0" presId="urn:microsoft.com/office/officeart/2005/8/layout/hierarchy2"/>
    <dgm:cxn modelId="{9436972D-3C99-4D00-B4A0-50A4C10EBBB4}" type="presParOf" srcId="{360E5CD3-C375-4A0D-88C8-ECA4CA939709}" destId="{84A2326F-86F2-491B-A457-AEE368A25505}" srcOrd="3" destOrd="0" presId="urn:microsoft.com/office/officeart/2005/8/layout/hierarchy2"/>
    <dgm:cxn modelId="{D617AF42-51A4-420B-999A-50213A81A931}" type="presParOf" srcId="{84A2326F-86F2-491B-A457-AEE368A25505}" destId="{2A65D255-7212-4AC8-917F-5F463DD74594}" srcOrd="0" destOrd="0" presId="urn:microsoft.com/office/officeart/2005/8/layout/hierarchy2"/>
    <dgm:cxn modelId="{8F0B4D72-A872-425F-837E-04A17619DA7F}" type="presParOf" srcId="{84A2326F-86F2-491B-A457-AEE368A25505}" destId="{676F9AB3-B5D1-4EE5-81AF-F15B4AE1AD7E}" srcOrd="1" destOrd="0" presId="urn:microsoft.com/office/officeart/2005/8/layout/hierarchy2"/>
    <dgm:cxn modelId="{65BF8297-764D-4B65-B461-BB9AFA607B60}" type="presParOf" srcId="{676F9AB3-B5D1-4EE5-81AF-F15B4AE1AD7E}" destId="{9857971A-9050-4F87-88C3-146CCB6BDD41}" srcOrd="0" destOrd="0" presId="urn:microsoft.com/office/officeart/2005/8/layout/hierarchy2"/>
    <dgm:cxn modelId="{758599C0-D9DE-4A46-984F-C55A80D83140}" type="presParOf" srcId="{9857971A-9050-4F87-88C3-146CCB6BDD41}" destId="{4423EBAE-B1D0-43C5-A04E-FB9A4EB8E4AD}" srcOrd="0" destOrd="0" presId="urn:microsoft.com/office/officeart/2005/8/layout/hierarchy2"/>
    <dgm:cxn modelId="{693CF951-66C0-4EB3-A67F-F1E313323DF6}" type="presParOf" srcId="{676F9AB3-B5D1-4EE5-81AF-F15B4AE1AD7E}" destId="{4FC59198-6E27-440F-ADCC-50860F58F8DF}" srcOrd="1" destOrd="0" presId="urn:microsoft.com/office/officeart/2005/8/layout/hierarchy2"/>
    <dgm:cxn modelId="{6DC4E2FB-0168-43D5-ADBE-E854FA917497}" type="presParOf" srcId="{4FC59198-6E27-440F-ADCC-50860F58F8DF}" destId="{0A1A78F6-131E-47D0-A158-5604BAEC5F48}" srcOrd="0" destOrd="0" presId="urn:microsoft.com/office/officeart/2005/8/layout/hierarchy2"/>
    <dgm:cxn modelId="{6C48DB94-AE32-41DB-BC6D-97ABE75B8DB8}" type="presParOf" srcId="{4FC59198-6E27-440F-ADCC-50860F58F8DF}" destId="{B7B8684E-7342-4B6D-B772-156105DFF663}" srcOrd="1" destOrd="0" presId="urn:microsoft.com/office/officeart/2005/8/layout/hierarchy2"/>
    <dgm:cxn modelId="{923B1F2F-CA30-4570-9BC9-3BB16755DB6C}" type="presParOf" srcId="{676F9AB3-B5D1-4EE5-81AF-F15B4AE1AD7E}" destId="{9EE1491A-5C48-4810-A56C-9255A838FB47}" srcOrd="2" destOrd="0" presId="urn:microsoft.com/office/officeart/2005/8/layout/hierarchy2"/>
    <dgm:cxn modelId="{45FDF571-0EA9-42C7-BC61-34DA05411CE8}" type="presParOf" srcId="{9EE1491A-5C48-4810-A56C-9255A838FB47}" destId="{C36F12A7-9BCF-4035-9AF6-974F7C2036BD}" srcOrd="0" destOrd="0" presId="urn:microsoft.com/office/officeart/2005/8/layout/hierarchy2"/>
    <dgm:cxn modelId="{E1FB71EB-8E92-4F77-A84C-ACAF4B07A5F8}" type="presParOf" srcId="{676F9AB3-B5D1-4EE5-81AF-F15B4AE1AD7E}" destId="{A706B5BF-007D-4B05-A337-D70D3AC1709D}" srcOrd="3" destOrd="0" presId="urn:microsoft.com/office/officeart/2005/8/layout/hierarchy2"/>
    <dgm:cxn modelId="{3B2F31DD-999B-4A22-9FF0-CD3FA1087032}" type="presParOf" srcId="{A706B5BF-007D-4B05-A337-D70D3AC1709D}" destId="{3ED63359-8573-4765-AF32-9D40411EAA1E}" srcOrd="0" destOrd="0" presId="urn:microsoft.com/office/officeart/2005/8/layout/hierarchy2"/>
    <dgm:cxn modelId="{E167A0D3-7AED-4850-A66E-6CF15F8027C2}" type="presParOf" srcId="{A706B5BF-007D-4B05-A337-D70D3AC1709D}" destId="{A4A6AFE5-F392-4FBA-BC77-2FB782855052}" srcOrd="1" destOrd="0" presId="urn:microsoft.com/office/officeart/2005/8/layout/hierarchy2"/>
    <dgm:cxn modelId="{9F2C52BF-397F-4C47-BE42-6A6929F2F8B8}" type="presParOf" srcId="{676F9AB3-B5D1-4EE5-81AF-F15B4AE1AD7E}" destId="{C779CC15-4EE3-4D33-893F-852893220EDB}" srcOrd="4" destOrd="0" presId="urn:microsoft.com/office/officeart/2005/8/layout/hierarchy2"/>
    <dgm:cxn modelId="{227018A7-483D-40A1-8D09-7FFC0AFC80BC}" type="presParOf" srcId="{C779CC15-4EE3-4D33-893F-852893220EDB}" destId="{21EBD4B0-B092-4912-995E-E67DF35DD328}" srcOrd="0" destOrd="0" presId="urn:microsoft.com/office/officeart/2005/8/layout/hierarchy2"/>
    <dgm:cxn modelId="{D63C9EB0-4DC5-4787-B905-BC31556B7267}" type="presParOf" srcId="{676F9AB3-B5D1-4EE5-81AF-F15B4AE1AD7E}" destId="{24538847-6DD4-4B62-9F12-11852FBFD2E1}" srcOrd="5" destOrd="0" presId="urn:microsoft.com/office/officeart/2005/8/layout/hierarchy2"/>
    <dgm:cxn modelId="{64F08D76-96AC-4FCE-95B3-87E159913F17}" type="presParOf" srcId="{24538847-6DD4-4B62-9F12-11852FBFD2E1}" destId="{0B847F00-37DC-4288-9A6C-D47D1399589D}" srcOrd="0" destOrd="0" presId="urn:microsoft.com/office/officeart/2005/8/layout/hierarchy2"/>
    <dgm:cxn modelId="{4C38C188-218A-4682-B673-F8C3110D6215}" type="presParOf" srcId="{24538847-6DD4-4B62-9F12-11852FBFD2E1}" destId="{C2A2832B-52AA-4791-A1BE-158AA93FA39E}" srcOrd="1" destOrd="0" presId="urn:microsoft.com/office/officeart/2005/8/layout/hierarchy2"/>
    <dgm:cxn modelId="{E00F30E9-A2D1-49BA-BCB3-1E63EE7F2404}" type="presParOf" srcId="{A727A9AD-3BD3-4897-B276-C636CF42E03A}" destId="{E16065AD-D8B8-4EDD-BB10-E4D9945C10A5}" srcOrd="2" destOrd="0" presId="urn:microsoft.com/office/officeart/2005/8/layout/hierarchy2"/>
    <dgm:cxn modelId="{E1A3397C-9DD9-4D78-92B7-9ABDC84D6C8B}" type="presParOf" srcId="{E16065AD-D8B8-4EDD-BB10-E4D9945C10A5}" destId="{90A0A299-D377-4D8B-98FD-7269DEC30E19}" srcOrd="0" destOrd="0" presId="urn:microsoft.com/office/officeart/2005/8/layout/hierarchy2"/>
    <dgm:cxn modelId="{A40CCC45-4635-408F-B9E9-74653E8D89A2}" type="presParOf" srcId="{A727A9AD-3BD3-4897-B276-C636CF42E03A}" destId="{D5C404C9-F9DF-4791-8062-5DD48FB24A62}" srcOrd="3" destOrd="0" presId="urn:microsoft.com/office/officeart/2005/8/layout/hierarchy2"/>
    <dgm:cxn modelId="{D92077C1-BA97-4EBE-AC68-28AD743092B0}" type="presParOf" srcId="{D5C404C9-F9DF-4791-8062-5DD48FB24A62}" destId="{C2C78B0D-A153-4510-980D-E2CD1D328172}" srcOrd="0" destOrd="0" presId="urn:microsoft.com/office/officeart/2005/8/layout/hierarchy2"/>
    <dgm:cxn modelId="{B9C42611-DD24-4099-9A1A-2DC8F9A19D58}" type="presParOf" srcId="{D5C404C9-F9DF-4791-8062-5DD48FB24A62}" destId="{64FCEE53-AF39-4EC4-8FBC-80A6FB414C31}" srcOrd="1" destOrd="0" presId="urn:microsoft.com/office/officeart/2005/8/layout/hierarchy2"/>
    <dgm:cxn modelId="{076F2A52-09C2-45DE-A501-EAE400259648}" type="presParOf" srcId="{64FCEE53-AF39-4EC4-8FBC-80A6FB414C31}" destId="{530E3600-7F44-4906-B922-01E63D3E034B}" srcOrd="0" destOrd="0" presId="urn:microsoft.com/office/officeart/2005/8/layout/hierarchy2"/>
    <dgm:cxn modelId="{54CBAEF9-818F-4C70-9B58-3F1F0EDF571D}" type="presParOf" srcId="{530E3600-7F44-4906-B922-01E63D3E034B}" destId="{B66CECA0-C8B9-4ADC-8A1E-11350CB73EB0}" srcOrd="0" destOrd="0" presId="urn:microsoft.com/office/officeart/2005/8/layout/hierarchy2"/>
    <dgm:cxn modelId="{E7205B7E-6A96-44BB-8ED8-A779E5C86D8E}" type="presParOf" srcId="{64FCEE53-AF39-4EC4-8FBC-80A6FB414C31}" destId="{CC5FFE3D-2F86-4983-B268-771A2CDEC3C2}" srcOrd="1" destOrd="0" presId="urn:microsoft.com/office/officeart/2005/8/layout/hierarchy2"/>
    <dgm:cxn modelId="{24A3958D-4887-425D-A94E-B7E43FAB9ADD}" type="presParOf" srcId="{CC5FFE3D-2F86-4983-B268-771A2CDEC3C2}" destId="{2F85C242-F712-4AAB-8F9B-FE09E97BD626}" srcOrd="0" destOrd="0" presId="urn:microsoft.com/office/officeart/2005/8/layout/hierarchy2"/>
    <dgm:cxn modelId="{F425907F-4F70-4EDC-B1D4-A9691725BDA5}" type="presParOf" srcId="{CC5FFE3D-2F86-4983-B268-771A2CDEC3C2}" destId="{18C11D4B-F759-4CC6-B392-2BDAD854A8FA}" srcOrd="1" destOrd="0" presId="urn:microsoft.com/office/officeart/2005/8/layout/hierarchy2"/>
    <dgm:cxn modelId="{7CBB7434-A9FD-47E7-A7C3-3D883ED2DC88}" type="presParOf" srcId="{64FCEE53-AF39-4EC4-8FBC-80A6FB414C31}" destId="{A0AFD3AF-0306-4A20-8C55-AC2DC79EB905}" srcOrd="2" destOrd="0" presId="urn:microsoft.com/office/officeart/2005/8/layout/hierarchy2"/>
    <dgm:cxn modelId="{D8A445AE-2F05-408B-A7F5-27EADB4BCEE0}" type="presParOf" srcId="{A0AFD3AF-0306-4A20-8C55-AC2DC79EB905}" destId="{79EF2BD9-44DC-4AA6-BB98-8F6CFBD33105}" srcOrd="0" destOrd="0" presId="urn:microsoft.com/office/officeart/2005/8/layout/hierarchy2"/>
    <dgm:cxn modelId="{5E29704A-5FE0-4CF3-8F02-15C965E73C3E}" type="presParOf" srcId="{64FCEE53-AF39-4EC4-8FBC-80A6FB414C31}" destId="{4A535A3F-DA45-4528-AE5F-90F6CBFCA292}" srcOrd="3" destOrd="0" presId="urn:microsoft.com/office/officeart/2005/8/layout/hierarchy2"/>
    <dgm:cxn modelId="{E4908DC6-C6ED-45F6-B9D1-3C00AAC81D43}" type="presParOf" srcId="{4A535A3F-DA45-4528-AE5F-90F6CBFCA292}" destId="{A0E52697-2D75-4A0C-A968-4815670D50B4}" srcOrd="0" destOrd="0" presId="urn:microsoft.com/office/officeart/2005/8/layout/hierarchy2"/>
    <dgm:cxn modelId="{8FE55BE9-2D75-4B76-A515-7D1720FE12AF}" type="presParOf" srcId="{4A535A3F-DA45-4528-AE5F-90F6CBFCA292}" destId="{C5D7BB31-2664-4FC7-9E9F-BE0135ADA978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9839E0FA-AB2E-4845-BDA5-01419867B0F2}">
      <dsp:nvSpPr>
        <dsp:cNvPr id="0" name=""/>
        <dsp:cNvSpPr/>
      </dsp:nvSpPr>
      <dsp:spPr>
        <a:xfrm>
          <a:off x="6187" y="2840912"/>
          <a:ext cx="1687038" cy="843519"/>
        </a:xfrm>
        <a:prstGeom prst="roundRect">
          <a:avLst>
            <a:gd name="adj" fmla="val 10000"/>
          </a:avLst>
        </a:prstGeom>
        <a:gradFill rotWithShape="1">
          <a:gsLst>
            <a:gs pos="0">
              <a:schemeClr val="accent3">
                <a:tint val="50000"/>
                <a:satMod val="300000"/>
              </a:schemeClr>
            </a:gs>
            <a:gs pos="35000">
              <a:schemeClr val="accent3">
                <a:tint val="37000"/>
                <a:satMod val="300000"/>
              </a:schemeClr>
            </a:gs>
            <a:gs pos="100000">
              <a:schemeClr val="accent3"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accent3">
              <a:shade val="95000"/>
              <a:satMod val="10500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1">
          <a:schemeClr val="accent3"/>
        </a:lnRef>
        <a:fillRef idx="2">
          <a:schemeClr val="accent3"/>
        </a:fillRef>
        <a:effectRef idx="1">
          <a:schemeClr val="accent3"/>
        </a:effectRef>
        <a:fontRef idx="minor">
          <a:schemeClr val="dk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květenství</a:t>
          </a:r>
          <a:endParaRPr lang="cs-CZ" sz="2000" b="1" kern="1200" dirty="0"/>
        </a:p>
      </dsp:txBody>
      <dsp:txXfrm>
        <a:off x="6187" y="2840912"/>
        <a:ext cx="1687038" cy="843519"/>
      </dsp:txXfrm>
    </dsp:sp>
    <dsp:sp modelId="{884B76CD-0910-4DF0-BC39-6A11A3250088}">
      <dsp:nvSpPr>
        <dsp:cNvPr id="0" name=""/>
        <dsp:cNvSpPr/>
      </dsp:nvSpPr>
      <dsp:spPr>
        <a:xfrm rot="18289469">
          <a:off x="1439794" y="2766014"/>
          <a:ext cx="1181679" cy="23268"/>
        </a:xfrm>
        <a:custGeom>
          <a:avLst/>
          <a:gdLst/>
          <a:ahLst/>
          <a:cxnLst/>
          <a:rect l="0" t="0" r="0" b="0"/>
          <a:pathLst>
            <a:path>
              <a:moveTo>
                <a:pt x="0" y="11634"/>
              </a:moveTo>
              <a:lnTo>
                <a:pt x="1181679" y="11634"/>
              </a:lnTo>
            </a:path>
          </a:pathLst>
        </a:custGeom>
        <a:noFill/>
        <a:ln w="25400" cap="flat" cmpd="sng" algn="ctr">
          <a:solidFill>
            <a:schemeClr val="accent3"/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2">
          <a:schemeClr val="accent3"/>
        </a:lnRef>
        <a:fillRef idx="0">
          <a:schemeClr val="accent3"/>
        </a:fillRef>
        <a:effectRef idx="1">
          <a:schemeClr val="accent3"/>
        </a:effectRef>
        <a:fontRef idx="minor">
          <a:schemeClr val="tx1"/>
        </a:fontRef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8289469">
        <a:off x="2001092" y="2748106"/>
        <a:ext cx="59083" cy="59083"/>
      </dsp:txXfrm>
    </dsp:sp>
    <dsp:sp modelId="{03FA7501-E39E-48FD-923B-DE95AEAEC5D5}">
      <dsp:nvSpPr>
        <dsp:cNvPr id="0" name=""/>
        <dsp:cNvSpPr/>
      </dsp:nvSpPr>
      <dsp:spPr>
        <a:xfrm>
          <a:off x="2368041" y="1870865"/>
          <a:ext cx="1687038" cy="843519"/>
        </a:xfrm>
        <a:prstGeom prst="roundRect">
          <a:avLst>
            <a:gd name="adj" fmla="val 10000"/>
          </a:avLst>
        </a:prstGeom>
        <a:gradFill rotWithShape="1">
          <a:gsLst>
            <a:gs pos="0">
              <a:schemeClr val="accent3">
                <a:tint val="50000"/>
                <a:satMod val="300000"/>
              </a:schemeClr>
            </a:gs>
            <a:gs pos="35000">
              <a:schemeClr val="accent3">
                <a:tint val="37000"/>
                <a:satMod val="300000"/>
              </a:schemeClr>
            </a:gs>
            <a:gs pos="100000">
              <a:schemeClr val="accent3"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accent3">
              <a:shade val="95000"/>
              <a:satMod val="10500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1">
          <a:schemeClr val="accent3"/>
        </a:lnRef>
        <a:fillRef idx="2">
          <a:schemeClr val="accent3"/>
        </a:fillRef>
        <a:effectRef idx="1">
          <a:schemeClr val="accent3"/>
        </a:effectRef>
        <a:fontRef idx="minor">
          <a:schemeClr val="dk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jednoduché</a:t>
          </a:r>
          <a:endParaRPr lang="cs-CZ" sz="2000" b="1" kern="1200" dirty="0"/>
        </a:p>
      </dsp:txBody>
      <dsp:txXfrm>
        <a:off x="2368041" y="1870865"/>
        <a:ext cx="1687038" cy="843519"/>
      </dsp:txXfrm>
    </dsp:sp>
    <dsp:sp modelId="{A3CA3078-C18C-4402-BD3A-46945F8A8D77}">
      <dsp:nvSpPr>
        <dsp:cNvPr id="0" name=""/>
        <dsp:cNvSpPr/>
      </dsp:nvSpPr>
      <dsp:spPr>
        <a:xfrm rot="19457599">
          <a:off x="3976969" y="2038478"/>
          <a:ext cx="831037" cy="23268"/>
        </a:xfrm>
        <a:custGeom>
          <a:avLst/>
          <a:gdLst/>
          <a:ahLst/>
          <a:cxnLst/>
          <a:rect l="0" t="0" r="0" b="0"/>
          <a:pathLst>
            <a:path>
              <a:moveTo>
                <a:pt x="0" y="11634"/>
              </a:moveTo>
              <a:lnTo>
                <a:pt x="831037" y="11634"/>
              </a:lnTo>
            </a:path>
          </a:pathLst>
        </a:custGeom>
        <a:noFill/>
        <a:ln w="25400" cap="flat" cmpd="sng" algn="ctr">
          <a:solidFill>
            <a:schemeClr val="accent3"/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2">
          <a:schemeClr val="accent3"/>
        </a:lnRef>
        <a:fillRef idx="0">
          <a:schemeClr val="accent3"/>
        </a:fillRef>
        <a:effectRef idx="1">
          <a:schemeClr val="accent3"/>
        </a:effectRef>
        <a:fontRef idx="minor">
          <a:schemeClr val="tx1"/>
        </a:fontRef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9457599">
        <a:off x="4371712" y="2029337"/>
        <a:ext cx="41551" cy="41551"/>
      </dsp:txXfrm>
    </dsp:sp>
    <dsp:sp modelId="{BFB32E61-DF67-42CC-A36E-CC852B0BADE0}">
      <dsp:nvSpPr>
        <dsp:cNvPr id="0" name=""/>
        <dsp:cNvSpPr/>
      </dsp:nvSpPr>
      <dsp:spPr>
        <a:xfrm>
          <a:off x="4729895" y="1385841"/>
          <a:ext cx="1687038" cy="843519"/>
        </a:xfrm>
        <a:prstGeom prst="roundRect">
          <a:avLst>
            <a:gd name="adj" fmla="val 10000"/>
          </a:avLst>
        </a:prstGeom>
        <a:gradFill rotWithShape="1">
          <a:gsLst>
            <a:gs pos="0">
              <a:schemeClr val="accent3">
                <a:tint val="50000"/>
                <a:satMod val="300000"/>
              </a:schemeClr>
            </a:gs>
            <a:gs pos="35000">
              <a:schemeClr val="accent3">
                <a:tint val="37000"/>
                <a:satMod val="300000"/>
              </a:schemeClr>
            </a:gs>
            <a:gs pos="100000">
              <a:schemeClr val="accent3"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accent3">
              <a:shade val="95000"/>
              <a:satMod val="10500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1">
          <a:schemeClr val="accent3"/>
        </a:lnRef>
        <a:fillRef idx="2">
          <a:schemeClr val="accent3"/>
        </a:fillRef>
        <a:effectRef idx="1">
          <a:schemeClr val="accent3"/>
        </a:effectRef>
        <a:fontRef idx="minor">
          <a:schemeClr val="dk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hroznovité</a:t>
          </a:r>
          <a:endParaRPr lang="cs-CZ" sz="2000" b="1" kern="1200" dirty="0"/>
        </a:p>
      </dsp:txBody>
      <dsp:txXfrm>
        <a:off x="4729895" y="1385841"/>
        <a:ext cx="1687038" cy="843519"/>
      </dsp:txXfrm>
    </dsp:sp>
    <dsp:sp modelId="{9AAB66B1-C1AD-4C6D-9B12-371F434F9AF0}">
      <dsp:nvSpPr>
        <dsp:cNvPr id="0" name=""/>
        <dsp:cNvSpPr/>
      </dsp:nvSpPr>
      <dsp:spPr>
        <a:xfrm rot="2142401">
          <a:off x="3976969" y="2523502"/>
          <a:ext cx="831037" cy="23268"/>
        </a:xfrm>
        <a:custGeom>
          <a:avLst/>
          <a:gdLst/>
          <a:ahLst/>
          <a:cxnLst/>
          <a:rect l="0" t="0" r="0" b="0"/>
          <a:pathLst>
            <a:path>
              <a:moveTo>
                <a:pt x="0" y="11634"/>
              </a:moveTo>
              <a:lnTo>
                <a:pt x="831037" y="11634"/>
              </a:lnTo>
            </a:path>
          </a:pathLst>
        </a:custGeom>
        <a:noFill/>
        <a:ln w="25400" cap="flat" cmpd="sng" algn="ctr">
          <a:solidFill>
            <a:schemeClr val="dk1"/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2">
          <a:schemeClr val="dk1"/>
        </a:lnRef>
        <a:fillRef idx="0">
          <a:schemeClr val="dk1"/>
        </a:fillRef>
        <a:effectRef idx="1">
          <a:schemeClr val="dk1"/>
        </a:effectRef>
        <a:fontRef idx="minor">
          <a:schemeClr val="tx1"/>
        </a:fontRef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2142401">
        <a:off x="4371712" y="2514360"/>
        <a:ext cx="41551" cy="41551"/>
      </dsp:txXfrm>
    </dsp:sp>
    <dsp:sp modelId="{2A65D255-7212-4AC8-917F-5F463DD74594}">
      <dsp:nvSpPr>
        <dsp:cNvPr id="0" name=""/>
        <dsp:cNvSpPr/>
      </dsp:nvSpPr>
      <dsp:spPr>
        <a:xfrm>
          <a:off x="4729895" y="2355888"/>
          <a:ext cx="1687038" cy="843519"/>
        </a:xfrm>
        <a:prstGeom prst="roundRect">
          <a:avLst>
            <a:gd name="adj" fmla="val 10000"/>
          </a:avLst>
        </a:prstGeom>
        <a:gradFill rotWithShape="1">
          <a:gsLst>
            <a:gs pos="0">
              <a:schemeClr val="accent5">
                <a:tint val="50000"/>
                <a:satMod val="300000"/>
              </a:schemeClr>
            </a:gs>
            <a:gs pos="35000">
              <a:schemeClr val="accent5">
                <a:tint val="37000"/>
                <a:satMod val="300000"/>
              </a:schemeClr>
            </a:gs>
            <a:gs pos="100000">
              <a:schemeClr val="accent5"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accent5">
              <a:shade val="95000"/>
              <a:satMod val="10500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1">
          <a:schemeClr val="accent5"/>
        </a:lnRef>
        <a:fillRef idx="2">
          <a:schemeClr val="accent5"/>
        </a:fillRef>
        <a:effectRef idx="1">
          <a:schemeClr val="accent5"/>
        </a:effectRef>
        <a:fontRef idx="minor">
          <a:schemeClr val="dk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vrcholičnaté</a:t>
          </a:r>
          <a:endParaRPr lang="cs-CZ" sz="2000" b="1" kern="1200" dirty="0"/>
        </a:p>
      </dsp:txBody>
      <dsp:txXfrm>
        <a:off x="4729895" y="2355888"/>
        <a:ext cx="1687038" cy="843519"/>
      </dsp:txXfrm>
    </dsp:sp>
    <dsp:sp modelId="{9857971A-9050-4F87-88C3-146CCB6BDD41}">
      <dsp:nvSpPr>
        <dsp:cNvPr id="0" name=""/>
        <dsp:cNvSpPr/>
      </dsp:nvSpPr>
      <dsp:spPr>
        <a:xfrm rot="18289469">
          <a:off x="6163502" y="2280990"/>
          <a:ext cx="1181679" cy="23268"/>
        </a:xfrm>
        <a:custGeom>
          <a:avLst/>
          <a:gdLst/>
          <a:ahLst/>
          <a:cxnLst/>
          <a:rect l="0" t="0" r="0" b="0"/>
          <a:pathLst>
            <a:path>
              <a:moveTo>
                <a:pt x="0" y="11634"/>
              </a:moveTo>
              <a:lnTo>
                <a:pt x="1181679" y="11634"/>
              </a:lnTo>
            </a:path>
          </a:pathLst>
        </a:custGeom>
        <a:noFill/>
        <a:ln w="25400" cap="flat" cmpd="sng" algn="ctr">
          <a:solidFill>
            <a:schemeClr val="dk1"/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2">
          <a:schemeClr val="dk1"/>
        </a:lnRef>
        <a:fillRef idx="0">
          <a:schemeClr val="dk1"/>
        </a:fillRef>
        <a:effectRef idx="1">
          <a:schemeClr val="dk1"/>
        </a:effectRef>
        <a:fontRef idx="minor">
          <a:schemeClr val="tx1"/>
        </a:fontRef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8289469">
        <a:off x="6724799" y="2263082"/>
        <a:ext cx="59083" cy="59083"/>
      </dsp:txXfrm>
    </dsp:sp>
    <dsp:sp modelId="{0A1A78F6-131E-47D0-A158-5604BAEC5F48}">
      <dsp:nvSpPr>
        <dsp:cNvPr id="0" name=""/>
        <dsp:cNvSpPr/>
      </dsp:nvSpPr>
      <dsp:spPr>
        <a:xfrm>
          <a:off x="7091749" y="1385841"/>
          <a:ext cx="1687038" cy="843519"/>
        </a:xfrm>
        <a:prstGeom prst="roundRect">
          <a:avLst>
            <a:gd name="adj" fmla="val 10000"/>
          </a:avLst>
        </a:prstGeom>
        <a:gradFill rotWithShape="1">
          <a:gsLst>
            <a:gs pos="0">
              <a:schemeClr val="accent5">
                <a:tint val="50000"/>
                <a:satMod val="300000"/>
              </a:schemeClr>
            </a:gs>
            <a:gs pos="35000">
              <a:schemeClr val="accent5">
                <a:tint val="37000"/>
                <a:satMod val="300000"/>
              </a:schemeClr>
            </a:gs>
            <a:gs pos="100000">
              <a:schemeClr val="accent5"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accent5">
              <a:shade val="95000"/>
              <a:satMod val="10500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1">
          <a:schemeClr val="accent5"/>
        </a:lnRef>
        <a:fillRef idx="2">
          <a:schemeClr val="accent5"/>
        </a:fillRef>
        <a:effectRef idx="1">
          <a:schemeClr val="accent5"/>
        </a:effectRef>
        <a:fontRef idx="minor">
          <a:schemeClr val="dk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mnohoramenný vrcholík</a:t>
          </a:r>
          <a:endParaRPr lang="cs-CZ" sz="2000" b="1" kern="1200" dirty="0"/>
        </a:p>
      </dsp:txBody>
      <dsp:txXfrm>
        <a:off x="7091749" y="1385841"/>
        <a:ext cx="1687038" cy="843519"/>
      </dsp:txXfrm>
    </dsp:sp>
    <dsp:sp modelId="{9EE1491A-5C48-4810-A56C-9255A838FB47}">
      <dsp:nvSpPr>
        <dsp:cNvPr id="0" name=""/>
        <dsp:cNvSpPr/>
      </dsp:nvSpPr>
      <dsp:spPr>
        <a:xfrm>
          <a:off x="6416934" y="2766014"/>
          <a:ext cx="674815" cy="23268"/>
        </a:xfrm>
        <a:custGeom>
          <a:avLst/>
          <a:gdLst/>
          <a:ahLst/>
          <a:cxnLst/>
          <a:rect l="0" t="0" r="0" b="0"/>
          <a:pathLst>
            <a:path>
              <a:moveTo>
                <a:pt x="0" y="11634"/>
              </a:moveTo>
              <a:lnTo>
                <a:pt x="674815" y="11634"/>
              </a:lnTo>
            </a:path>
          </a:pathLst>
        </a:custGeom>
        <a:noFill/>
        <a:ln w="25400" cap="flat" cmpd="sng" algn="ctr">
          <a:solidFill>
            <a:schemeClr val="dk1"/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2">
          <a:schemeClr val="dk1"/>
        </a:lnRef>
        <a:fillRef idx="0">
          <a:schemeClr val="dk1"/>
        </a:fillRef>
        <a:effectRef idx="1">
          <a:schemeClr val="dk1"/>
        </a:effectRef>
        <a:fontRef idx="minor">
          <a:schemeClr val="tx1"/>
        </a:fontRef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6737471" y="2760778"/>
        <a:ext cx="33740" cy="33740"/>
      </dsp:txXfrm>
    </dsp:sp>
    <dsp:sp modelId="{3ED63359-8573-4765-AF32-9D40411EAA1E}">
      <dsp:nvSpPr>
        <dsp:cNvPr id="0" name=""/>
        <dsp:cNvSpPr/>
      </dsp:nvSpPr>
      <dsp:spPr>
        <a:xfrm>
          <a:off x="7091749" y="2355888"/>
          <a:ext cx="1687038" cy="843519"/>
        </a:xfrm>
        <a:prstGeom prst="roundRect">
          <a:avLst>
            <a:gd name="adj" fmla="val 10000"/>
          </a:avLst>
        </a:prstGeom>
        <a:gradFill rotWithShape="1">
          <a:gsLst>
            <a:gs pos="0">
              <a:schemeClr val="accent5">
                <a:tint val="50000"/>
                <a:satMod val="300000"/>
              </a:schemeClr>
            </a:gs>
            <a:gs pos="35000">
              <a:schemeClr val="accent5">
                <a:tint val="37000"/>
                <a:satMod val="300000"/>
              </a:schemeClr>
            </a:gs>
            <a:gs pos="100000">
              <a:schemeClr val="accent5"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accent5">
              <a:shade val="95000"/>
              <a:satMod val="10500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1">
          <a:schemeClr val="accent5"/>
        </a:lnRef>
        <a:fillRef idx="2">
          <a:schemeClr val="accent5"/>
        </a:fillRef>
        <a:effectRef idx="1">
          <a:schemeClr val="accent5"/>
        </a:effectRef>
        <a:fontRef idx="minor">
          <a:schemeClr val="dk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dvouramenný vrcholík</a:t>
          </a:r>
          <a:endParaRPr lang="cs-CZ" sz="2000" b="1" kern="1200" dirty="0"/>
        </a:p>
      </dsp:txBody>
      <dsp:txXfrm>
        <a:off x="7091749" y="2355888"/>
        <a:ext cx="1687038" cy="843519"/>
      </dsp:txXfrm>
    </dsp:sp>
    <dsp:sp modelId="{C779CC15-4EE3-4D33-893F-852893220EDB}">
      <dsp:nvSpPr>
        <dsp:cNvPr id="0" name=""/>
        <dsp:cNvSpPr/>
      </dsp:nvSpPr>
      <dsp:spPr>
        <a:xfrm rot="3310531">
          <a:off x="6163502" y="3251037"/>
          <a:ext cx="1181679" cy="23268"/>
        </a:xfrm>
        <a:custGeom>
          <a:avLst/>
          <a:gdLst/>
          <a:ahLst/>
          <a:cxnLst/>
          <a:rect l="0" t="0" r="0" b="0"/>
          <a:pathLst>
            <a:path>
              <a:moveTo>
                <a:pt x="0" y="11634"/>
              </a:moveTo>
              <a:lnTo>
                <a:pt x="1181679" y="11634"/>
              </a:lnTo>
            </a:path>
          </a:pathLst>
        </a:custGeom>
        <a:noFill/>
        <a:ln w="25400" cap="flat" cmpd="sng" algn="ctr">
          <a:solidFill>
            <a:schemeClr val="dk1"/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2">
          <a:schemeClr val="dk1"/>
        </a:lnRef>
        <a:fillRef idx="0">
          <a:schemeClr val="dk1"/>
        </a:fillRef>
        <a:effectRef idx="1">
          <a:schemeClr val="dk1"/>
        </a:effectRef>
        <a:fontRef idx="minor">
          <a:schemeClr val="tx1"/>
        </a:fontRef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3310531">
        <a:off x="6724799" y="3233130"/>
        <a:ext cx="59083" cy="59083"/>
      </dsp:txXfrm>
    </dsp:sp>
    <dsp:sp modelId="{0B847F00-37DC-4288-9A6C-D47D1399589D}">
      <dsp:nvSpPr>
        <dsp:cNvPr id="0" name=""/>
        <dsp:cNvSpPr/>
      </dsp:nvSpPr>
      <dsp:spPr>
        <a:xfrm>
          <a:off x="7091749" y="3325935"/>
          <a:ext cx="1687038" cy="843519"/>
        </a:xfrm>
        <a:prstGeom prst="roundRect">
          <a:avLst>
            <a:gd name="adj" fmla="val 10000"/>
          </a:avLst>
        </a:prstGeom>
        <a:gradFill rotWithShape="1">
          <a:gsLst>
            <a:gs pos="0">
              <a:schemeClr val="accent5">
                <a:tint val="50000"/>
                <a:satMod val="300000"/>
              </a:schemeClr>
            </a:gs>
            <a:gs pos="35000">
              <a:schemeClr val="accent5">
                <a:tint val="37000"/>
                <a:satMod val="300000"/>
              </a:schemeClr>
            </a:gs>
            <a:gs pos="100000">
              <a:schemeClr val="accent5"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accent5">
              <a:shade val="95000"/>
              <a:satMod val="10500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1">
          <a:schemeClr val="accent5"/>
        </a:lnRef>
        <a:fillRef idx="2">
          <a:schemeClr val="accent5"/>
        </a:fillRef>
        <a:effectRef idx="1">
          <a:schemeClr val="accent5"/>
        </a:effectRef>
        <a:fontRef idx="minor">
          <a:schemeClr val="dk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jednoramenný vrcholík</a:t>
          </a:r>
          <a:endParaRPr lang="cs-CZ" sz="2000" b="1" kern="1200" dirty="0"/>
        </a:p>
      </dsp:txBody>
      <dsp:txXfrm>
        <a:off x="7091749" y="3325935"/>
        <a:ext cx="1687038" cy="843519"/>
      </dsp:txXfrm>
    </dsp:sp>
    <dsp:sp modelId="{E16065AD-D8B8-4EDD-BB10-E4D9945C10A5}">
      <dsp:nvSpPr>
        <dsp:cNvPr id="0" name=""/>
        <dsp:cNvSpPr/>
      </dsp:nvSpPr>
      <dsp:spPr>
        <a:xfrm rot="3310531">
          <a:off x="1439794" y="3736061"/>
          <a:ext cx="1181679" cy="23268"/>
        </a:xfrm>
        <a:custGeom>
          <a:avLst/>
          <a:gdLst/>
          <a:ahLst/>
          <a:cxnLst/>
          <a:rect l="0" t="0" r="0" b="0"/>
          <a:pathLst>
            <a:path>
              <a:moveTo>
                <a:pt x="0" y="11634"/>
              </a:moveTo>
              <a:lnTo>
                <a:pt x="1181679" y="11634"/>
              </a:lnTo>
            </a:path>
          </a:pathLst>
        </a:custGeom>
        <a:noFill/>
        <a:ln w="25400" cap="flat" cmpd="sng" algn="ctr">
          <a:solidFill>
            <a:schemeClr val="dk1"/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2">
          <a:schemeClr val="dk1"/>
        </a:lnRef>
        <a:fillRef idx="0">
          <a:schemeClr val="dk1"/>
        </a:fillRef>
        <a:effectRef idx="1">
          <a:schemeClr val="dk1"/>
        </a:effectRef>
        <a:fontRef idx="minor">
          <a:schemeClr val="tx1"/>
        </a:fontRef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3310531">
        <a:off x="2001092" y="3718153"/>
        <a:ext cx="59083" cy="59083"/>
      </dsp:txXfrm>
    </dsp:sp>
    <dsp:sp modelId="{C2C78B0D-A153-4510-980D-E2CD1D328172}">
      <dsp:nvSpPr>
        <dsp:cNvPr id="0" name=""/>
        <dsp:cNvSpPr/>
      </dsp:nvSpPr>
      <dsp:spPr>
        <a:xfrm>
          <a:off x="2368041" y="3810959"/>
          <a:ext cx="1687038" cy="843519"/>
        </a:xfrm>
        <a:prstGeom prst="roundRect">
          <a:avLst>
            <a:gd name="adj" fmla="val 10000"/>
          </a:avLst>
        </a:prstGeom>
        <a:gradFill rotWithShape="1">
          <a:gsLst>
            <a:gs pos="0">
              <a:schemeClr val="accent5">
                <a:tint val="50000"/>
                <a:satMod val="300000"/>
              </a:schemeClr>
            </a:gs>
            <a:gs pos="35000">
              <a:schemeClr val="accent5">
                <a:tint val="37000"/>
                <a:satMod val="300000"/>
              </a:schemeClr>
            </a:gs>
            <a:gs pos="100000">
              <a:schemeClr val="accent5"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accent5">
              <a:shade val="95000"/>
              <a:satMod val="10500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1">
          <a:schemeClr val="accent5"/>
        </a:lnRef>
        <a:fillRef idx="2">
          <a:schemeClr val="accent5"/>
        </a:fillRef>
        <a:effectRef idx="1">
          <a:schemeClr val="accent5"/>
        </a:effectRef>
        <a:fontRef idx="minor">
          <a:schemeClr val="dk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složené</a:t>
          </a:r>
          <a:endParaRPr lang="cs-CZ" sz="2000" b="1" kern="1200" dirty="0"/>
        </a:p>
      </dsp:txBody>
      <dsp:txXfrm>
        <a:off x="2368041" y="3810959"/>
        <a:ext cx="1687038" cy="843519"/>
      </dsp:txXfrm>
    </dsp:sp>
    <dsp:sp modelId="{530E3600-7F44-4906-B922-01E63D3E034B}">
      <dsp:nvSpPr>
        <dsp:cNvPr id="0" name=""/>
        <dsp:cNvSpPr/>
      </dsp:nvSpPr>
      <dsp:spPr>
        <a:xfrm rot="19457599">
          <a:off x="3976969" y="3978573"/>
          <a:ext cx="831037" cy="23268"/>
        </a:xfrm>
        <a:custGeom>
          <a:avLst/>
          <a:gdLst/>
          <a:ahLst/>
          <a:cxnLst/>
          <a:rect l="0" t="0" r="0" b="0"/>
          <a:pathLst>
            <a:path>
              <a:moveTo>
                <a:pt x="0" y="11634"/>
              </a:moveTo>
              <a:lnTo>
                <a:pt x="831037" y="11634"/>
              </a:lnTo>
            </a:path>
          </a:pathLst>
        </a:custGeom>
        <a:noFill/>
        <a:ln w="25400" cap="flat" cmpd="sng" algn="ctr">
          <a:solidFill>
            <a:schemeClr val="dk1"/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2">
          <a:schemeClr val="dk1"/>
        </a:lnRef>
        <a:fillRef idx="0">
          <a:schemeClr val="dk1"/>
        </a:fillRef>
        <a:effectRef idx="1">
          <a:schemeClr val="dk1"/>
        </a:effectRef>
        <a:fontRef idx="minor">
          <a:schemeClr val="tx1"/>
        </a:fontRef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9457599">
        <a:off x="4371712" y="3969431"/>
        <a:ext cx="41551" cy="41551"/>
      </dsp:txXfrm>
    </dsp:sp>
    <dsp:sp modelId="{2F85C242-F712-4AAB-8F9B-FE09E97BD626}">
      <dsp:nvSpPr>
        <dsp:cNvPr id="0" name=""/>
        <dsp:cNvSpPr/>
      </dsp:nvSpPr>
      <dsp:spPr>
        <a:xfrm>
          <a:off x="4729895" y="3325935"/>
          <a:ext cx="1687038" cy="843519"/>
        </a:xfrm>
        <a:prstGeom prst="roundRect">
          <a:avLst>
            <a:gd name="adj" fmla="val 10000"/>
          </a:avLst>
        </a:prstGeom>
        <a:gradFill rotWithShape="1">
          <a:gsLst>
            <a:gs pos="0">
              <a:schemeClr val="accent5">
                <a:tint val="50000"/>
                <a:satMod val="300000"/>
              </a:schemeClr>
            </a:gs>
            <a:gs pos="35000">
              <a:schemeClr val="accent5">
                <a:tint val="37000"/>
                <a:satMod val="300000"/>
              </a:schemeClr>
            </a:gs>
            <a:gs pos="100000">
              <a:schemeClr val="accent5"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accent5">
              <a:shade val="95000"/>
              <a:satMod val="10500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1">
          <a:schemeClr val="accent5"/>
        </a:lnRef>
        <a:fillRef idx="2">
          <a:schemeClr val="accent5"/>
        </a:fillRef>
        <a:effectRef idx="1">
          <a:schemeClr val="accent5"/>
        </a:effectRef>
        <a:fontRef idx="minor">
          <a:schemeClr val="dk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err="1" smtClean="0"/>
            <a:t>homotaktické</a:t>
          </a:r>
          <a:endParaRPr lang="cs-CZ" sz="2000" b="1" kern="1200" dirty="0"/>
        </a:p>
      </dsp:txBody>
      <dsp:txXfrm>
        <a:off x="4729895" y="3325935"/>
        <a:ext cx="1687038" cy="843519"/>
      </dsp:txXfrm>
    </dsp:sp>
    <dsp:sp modelId="{A0AFD3AF-0306-4A20-8C55-AC2DC79EB905}">
      <dsp:nvSpPr>
        <dsp:cNvPr id="0" name=""/>
        <dsp:cNvSpPr/>
      </dsp:nvSpPr>
      <dsp:spPr>
        <a:xfrm rot="2142401">
          <a:off x="3976969" y="4463596"/>
          <a:ext cx="831037" cy="23268"/>
        </a:xfrm>
        <a:custGeom>
          <a:avLst/>
          <a:gdLst/>
          <a:ahLst/>
          <a:cxnLst/>
          <a:rect l="0" t="0" r="0" b="0"/>
          <a:pathLst>
            <a:path>
              <a:moveTo>
                <a:pt x="0" y="11634"/>
              </a:moveTo>
              <a:lnTo>
                <a:pt x="831037" y="11634"/>
              </a:lnTo>
            </a:path>
          </a:pathLst>
        </a:custGeom>
        <a:noFill/>
        <a:ln w="25400" cap="flat" cmpd="sng" algn="ctr">
          <a:solidFill>
            <a:schemeClr val="dk1"/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2">
          <a:schemeClr val="dk1"/>
        </a:lnRef>
        <a:fillRef idx="0">
          <a:schemeClr val="dk1"/>
        </a:fillRef>
        <a:effectRef idx="1">
          <a:schemeClr val="dk1"/>
        </a:effectRef>
        <a:fontRef idx="minor">
          <a:schemeClr val="tx1"/>
        </a:fontRef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2142401">
        <a:off x="4371712" y="4454455"/>
        <a:ext cx="41551" cy="41551"/>
      </dsp:txXfrm>
    </dsp:sp>
    <dsp:sp modelId="{A0E52697-2D75-4A0C-A968-4815670D50B4}">
      <dsp:nvSpPr>
        <dsp:cNvPr id="0" name=""/>
        <dsp:cNvSpPr/>
      </dsp:nvSpPr>
      <dsp:spPr>
        <a:xfrm>
          <a:off x="4729895" y="4295983"/>
          <a:ext cx="1687038" cy="843519"/>
        </a:xfrm>
        <a:prstGeom prst="roundRect">
          <a:avLst>
            <a:gd name="adj" fmla="val 10000"/>
          </a:avLst>
        </a:prstGeom>
        <a:gradFill rotWithShape="1">
          <a:gsLst>
            <a:gs pos="0">
              <a:schemeClr val="accent5">
                <a:tint val="50000"/>
                <a:satMod val="300000"/>
              </a:schemeClr>
            </a:gs>
            <a:gs pos="35000">
              <a:schemeClr val="accent5">
                <a:tint val="37000"/>
                <a:satMod val="300000"/>
              </a:schemeClr>
            </a:gs>
            <a:gs pos="100000">
              <a:schemeClr val="accent5"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accent5">
              <a:shade val="95000"/>
              <a:satMod val="10500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1">
          <a:schemeClr val="accent5"/>
        </a:lnRef>
        <a:fillRef idx="2">
          <a:schemeClr val="accent5"/>
        </a:fillRef>
        <a:effectRef idx="1">
          <a:schemeClr val="accent5"/>
        </a:effectRef>
        <a:fontRef idx="minor">
          <a:schemeClr val="dk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err="1" smtClean="0"/>
            <a:t>heterotaktické</a:t>
          </a:r>
          <a:endParaRPr lang="cs-CZ" sz="2000" b="1" kern="1200" dirty="0"/>
        </a:p>
      </dsp:txBody>
      <dsp:txXfrm>
        <a:off x="4729895" y="4295983"/>
        <a:ext cx="1687038" cy="84351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AAAF2466-4D8A-4A9E-9DC8-EF8A80CF2180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CC6333F0-46AB-4433-807B-B9C70FFEC8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048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843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F59C54D6-8F1C-45F9-BD97-F367566C33BE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3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946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0249DBB2-AE29-4019-A0A4-70CCC3FDA822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4</a:t>
            </a:fld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253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048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F952B2CB-D7E7-40FA-87C0-0DAD09A3B3AD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5</a:t>
            </a:fld>
            <a:endParaRPr 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355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150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A4925FE0-E015-4F28-9317-856BADCD5A91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6</a:t>
            </a:fld>
            <a:endParaRPr lang="cs-CZ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457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253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0EA96AA1-D7E7-42AD-92D0-110410EE696C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7</a:t>
            </a:fld>
            <a:endParaRPr lang="cs-CZ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560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355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36E521EF-BDEF-4F24-B75A-0DDC32FDCCA5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8</a:t>
            </a:fld>
            <a:endParaRPr lang="cs-CZ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662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458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2FB6AB81-B64F-4473-9B4D-2FE495A4E397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9</a:t>
            </a:fld>
            <a:endParaRPr lang="cs-CZ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765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560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CA3A76AA-DD86-40E7-AF7F-37C0FB620D36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10</a:t>
            </a:fld>
            <a:endParaRPr lang="cs-CZ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867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662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3B504800-FE2B-4F9B-8E9C-F427E213D696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11</a:t>
            </a:fld>
            <a:endParaRPr lang="cs-CZ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96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765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50E22E03-B15F-4EB7-9156-10C034A3F304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12</a:t>
            </a:fld>
            <a:endParaRPr lang="cs-CZ" smtClean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07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867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834C0B80-4C09-42FB-9F76-9516305B28A6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13</a:t>
            </a:fld>
            <a:endParaRPr lang="cs-CZ" smtClean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174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970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354084F1-3712-43B7-9613-99D00509E597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14</a:t>
            </a:fld>
            <a:endParaRPr lang="cs-CZ" smtClean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277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3072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20CC5A69-9ACF-44B8-898A-6A4F40DFC9AD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15</a:t>
            </a:fld>
            <a:endParaRPr lang="cs-CZ" smtClean="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379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26F820E-D5C7-47EC-A8D5-3210891B65F9}" type="slidenum">
              <a:rPr lang="cs-CZ" smtClean="0"/>
              <a:pPr>
                <a:defRPr/>
              </a:pPr>
              <a:t>16</a:t>
            </a:fld>
            <a:endParaRPr lang="cs-CZ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48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327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B0F4412B-B5C0-4BD1-AEEE-D5FA3FD62557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17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7A53B7-0DFD-47F6-A8B2-1DA13B7CB125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09D717-2A94-4912-B03A-148102D0E4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015644-2CFF-4AA6-90E8-1079F15CD078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730F74-7836-4AE6-AC1E-F273354F3F8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1611EE-F6CF-4326-9E2B-7B0CCD7967C3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C2DD7C-3D15-4B0B-8859-4F6D4A6138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6DC8B8-5F6B-48A1-BCEA-59EA221F73C0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A1BCB5-F365-448C-9C9B-464D55AEA6C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5B2808-5394-4460-A9D8-57970F28AC9D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473691-25A8-4BC9-A519-1B161795243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A3D852-12B3-4E16-BB4A-2237FE918C42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92BF25-1E6F-4BDF-9C63-8F7975B3E6B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571986-944E-486A-BC34-71C64C52003A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F8C7E5-84F5-45F4-8579-9BB1BA10B7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4CF56D-8D5D-486C-89C2-488A23FA9122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FDF32A-ACD8-4E0F-A6E3-0A2A244CFC9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D7D736-A8E4-40F2-8066-720256D6683C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A43914-E8D0-432A-9664-BC7B68738EC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E74F5C-A955-4081-B7AB-AEEAEDD82FC6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78CB6D-F083-4FC0-A656-246DF08854B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93CEAA-8CDE-43D9-88BA-6DF12EAFE69E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073FF4-9ACD-4AB6-A530-8000730887D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71431BE-04AD-44A8-9404-E7DB451823D8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C27857A-4939-4928-8492-18FECCB55B0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a/ac/Syringa.vulgaris%2801%29.jpg?uselang=cs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719138" y="549275"/>
          <a:ext cx="7856537" cy="3816348"/>
        </p:xfrm>
        <a:graphic>
          <a:graphicData uri="http://schemas.openxmlformats.org/drawingml/2006/table">
            <a:tbl>
              <a:tblPr firstRow="1" bandRow="1"/>
              <a:tblGrid>
                <a:gridCol w="2268514"/>
                <a:gridCol w="5588023"/>
              </a:tblGrid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Název školy:</a:t>
                      </a:r>
                      <a:endParaRPr lang="cs-CZ" sz="1200" b="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381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Gymnázium, Roudnice nad Labem, Havlíčkova 175, příspěvková</a:t>
                      </a:r>
                      <a:r>
                        <a:rPr lang="cs-CZ" sz="1200" b="0" baseline="0" dirty="0" smtClean="0">
                          <a:solidFill>
                            <a:schemeClr val="tx1"/>
                          </a:solidFill>
                        </a:rPr>
                        <a:t> organizace</a:t>
                      </a:r>
                      <a:endParaRPr lang="cs-CZ" sz="1200" b="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381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/>
                    </a:solidFill>
                  </a:tcPr>
                </a:tc>
              </a:tr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Název projektu:</a:t>
                      </a:r>
                      <a:endParaRPr lang="cs-CZ" sz="1200" b="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381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Moderní škola</a:t>
                      </a:r>
                      <a:endParaRPr lang="cs-CZ" sz="1200" b="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381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</a:tr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Registrační číslo projektu:</a:t>
                      </a:r>
                      <a:endParaRPr lang="cs-CZ" sz="1200" b="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CZ.1.07/1.5.00/34.1034</a:t>
                      </a:r>
                      <a:endParaRPr lang="cs-CZ" sz="1200" b="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20000"/>
                      </a:srgbClr>
                    </a:solidFill>
                  </a:tcPr>
                </a:tc>
              </a:tr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Šablona: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III/2 Inovace a zkvalitnění výuky prostřednictvím ICT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</a:tr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Číslo DUM: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VY_32_Inovace_GR06_Fia01_05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20000"/>
                      </a:srgbClr>
                    </a:solidFill>
                  </a:tcPr>
                </a:tc>
              </a:tr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Vytvořeno: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Srpen 2013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</a:tr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Autor: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Mgr. Lada Fialová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20000"/>
                      </a:srgbClr>
                    </a:solidFill>
                  </a:tcPr>
                </a:tc>
              </a:tr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Vzdělávací oblast: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Člověk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</a:rPr>
                        <a:t> a příroda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</a:tr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Vzdělávací obor: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Biologie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20000"/>
                      </a:srgbClr>
                    </a:solidFill>
                  </a:tcPr>
                </a:tc>
              </a:tr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Sada: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Botanika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</a:tr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Název vzdělávacího materiálu: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Květenství - hroznovité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20000"/>
                      </a:srgbClr>
                    </a:solidFill>
                  </a:tcPr>
                </a:tc>
              </a:tr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Ročník: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1. ročník čtyřletého gymnázia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</a:tr>
            </a:tbl>
          </a:graphicData>
        </a:graphic>
      </p:graphicFrame>
      <p:pic>
        <p:nvPicPr>
          <p:cNvPr id="2091" name="Picture 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19313" y="4652963"/>
            <a:ext cx="4324895" cy="1179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611188" y="836613"/>
          <a:ext cx="7777162" cy="914404"/>
        </p:xfrm>
        <a:graphic>
          <a:graphicData uri="http://schemas.openxmlformats.org/drawingml/2006/table">
            <a:tbl>
              <a:tblPr firstRow="1" bandRow="1"/>
              <a:tblGrid>
                <a:gridCol w="1584237"/>
                <a:gridCol w="6192925"/>
              </a:tblGrid>
              <a:tr h="457202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Anotace:</a:t>
                      </a:r>
                      <a:endParaRPr lang="cs-CZ" sz="1200" b="0" dirty="0">
                        <a:solidFill>
                          <a:schemeClr val="tx1"/>
                        </a:solidFill>
                      </a:endParaRPr>
                    </a:p>
                  </a:txBody>
                  <a:tcPr marL="91444" marR="91444" marT="45721" marB="45721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381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9pPr>
                    </a:lstStyle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Výkladová prezentace na téma hroznovité květenství. Určená do hodin biologie nebo laboratorních cvičení z biologie. Prezentace je ukončena opakováním.</a:t>
                      </a:r>
                    </a:p>
                  </a:txBody>
                  <a:tcPr marL="91444" marR="91444" marT="45721" marB="45721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381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/>
                    </a:solidFill>
                  </a:tcPr>
                </a:tc>
              </a:tr>
              <a:tr h="457198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Metodika:</a:t>
                      </a:r>
                      <a:endParaRPr lang="cs-CZ" sz="1200" b="0" dirty="0">
                        <a:solidFill>
                          <a:schemeClr val="tx1"/>
                        </a:solidFill>
                      </a:endParaRPr>
                    </a:p>
                  </a:txBody>
                  <a:tcPr marL="91444" marR="91444" marT="45721" marB="45721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381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Prezentaci ovládá učitel klikáním myši nebo šipkou vpravo (popř. vlevo). Při opakování žáci odpovídají ústně a po kliknutí myší se objevují správné odpovědi.</a:t>
                      </a:r>
                      <a:endParaRPr lang="cs-CZ" sz="1200" b="0" dirty="0">
                        <a:solidFill>
                          <a:schemeClr val="tx1"/>
                        </a:solidFill>
                      </a:endParaRPr>
                    </a:p>
                  </a:txBody>
                  <a:tcPr marL="91444" marR="91444" marT="45721" marB="45721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381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KVĚTENSTVÍ (inflorescentia)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HROZNOVITÉ KVĚTENSTVÍ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>
          <a:xfrm>
            <a:off x="457200" y="115888"/>
            <a:ext cx="8229600" cy="1143000"/>
          </a:xfrm>
        </p:spPr>
        <p:txBody>
          <a:bodyPr/>
          <a:lstStyle/>
          <a:p>
            <a:pPr eaLnBrk="1" hangingPunct="1"/>
            <a:r>
              <a:rPr lang="cs-CZ" smtClean="0"/>
              <a:t>KVĚTENSTVÍ</a:t>
            </a: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179512" y="332656"/>
          <a:ext cx="8784976" cy="65253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HROZNOVITÉ KVĚTENSTVÍ</a:t>
            </a:r>
            <a:br>
              <a:rPr lang="cs-CZ" dirty="0" smtClean="0"/>
            </a:br>
            <a:r>
              <a:rPr lang="cs-CZ" dirty="0" smtClean="0"/>
              <a:t>(</a:t>
            </a:r>
            <a:r>
              <a:rPr lang="cs-CZ" dirty="0" err="1" smtClean="0"/>
              <a:t>racemózní</a:t>
            </a:r>
            <a:r>
              <a:rPr lang="cs-CZ" dirty="0" smtClean="0"/>
              <a:t>)</a:t>
            </a:r>
          </a:p>
        </p:txBody>
      </p:sp>
      <p:sp>
        <p:nvSpPr>
          <p:cNvPr id="6147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550"/>
          </a:xfrm>
        </p:spPr>
        <p:txBody>
          <a:bodyPr/>
          <a:lstStyle/>
          <a:p>
            <a:pPr eaLnBrk="1" hangingPunct="1"/>
            <a:r>
              <a:rPr lang="cs-CZ" smtClean="0"/>
              <a:t>hlavní květní stonek je nejdelší, postranní ho nepřevyšují</a:t>
            </a:r>
          </a:p>
          <a:p>
            <a:pPr eaLnBrk="1" hangingPunct="1"/>
            <a:r>
              <a:rPr lang="cs-CZ" smtClean="0"/>
              <a:t>květy rozkvétají odspodu</a:t>
            </a:r>
          </a:p>
          <a:p>
            <a:pPr eaLnBrk="1" hangingPunct="1"/>
            <a:r>
              <a:rPr lang="cs-CZ" smtClean="0"/>
              <a:t>koncový květ je nejmladší, rozkvétá poslední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>	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>		hrozen		klásek		hlávka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>		lata			okolík		úbor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>		klas			jehněda		palice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>
          <a:xfrm>
            <a:off x="457200" y="115888"/>
            <a:ext cx="8229600" cy="1143000"/>
          </a:xfrm>
        </p:spPr>
        <p:txBody>
          <a:bodyPr/>
          <a:lstStyle/>
          <a:p>
            <a:pPr eaLnBrk="1" hangingPunct="1"/>
            <a:r>
              <a:rPr lang="cs-CZ" smtClean="0"/>
              <a:t>LATA</a:t>
            </a:r>
          </a:p>
        </p:txBody>
      </p:sp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975"/>
            <a:ext cx="8229600" cy="5400675"/>
          </a:xfrm>
        </p:spPr>
        <p:txBody>
          <a:bodyPr/>
          <a:lstStyle/>
          <a:p>
            <a:pPr eaLnBrk="1" hangingPunct="1"/>
            <a:r>
              <a:rPr lang="cs-CZ" smtClean="0"/>
              <a:t>nejpůvodnější</a:t>
            </a:r>
          </a:p>
          <a:p>
            <a:pPr eaLnBrk="1" hangingPunct="1"/>
            <a:r>
              <a:rPr lang="cs-CZ" smtClean="0"/>
              <a:t>nepravidelné větvení</a:t>
            </a:r>
          </a:p>
          <a:p>
            <a:pPr eaLnBrk="1" hangingPunct="1">
              <a:buFont typeface="Arial" charset="0"/>
              <a:buNone/>
            </a:pPr>
            <a:endParaRPr lang="cs-CZ" smtClean="0"/>
          </a:p>
          <a:p>
            <a:pPr eaLnBrk="1" hangingPunct="1">
              <a:buFont typeface="Arial" charset="0"/>
              <a:buNone/>
            </a:pPr>
            <a:endParaRPr lang="cs-CZ" smtClean="0"/>
          </a:p>
          <a:p>
            <a:pPr eaLnBrk="1" hangingPunct="1">
              <a:buFont typeface="Arial" charset="0"/>
              <a:buNone/>
            </a:pPr>
            <a:endParaRPr lang="cs-CZ" smtClean="0"/>
          </a:p>
          <a:p>
            <a:pPr eaLnBrk="1" hangingPunct="1">
              <a:buFont typeface="Arial" charset="0"/>
              <a:buNone/>
            </a:pPr>
            <a:endParaRPr lang="cs-CZ" smtClean="0"/>
          </a:p>
          <a:p>
            <a:pPr eaLnBrk="1" hangingPunct="1">
              <a:buFont typeface="Arial" charset="0"/>
              <a:buNone/>
            </a:pPr>
            <a:endParaRPr lang="cs-CZ" smtClean="0"/>
          </a:p>
          <a:p>
            <a:pPr eaLnBrk="1" hangingPunct="1">
              <a:buFont typeface="Arial" charset="0"/>
              <a:buNone/>
            </a:pPr>
            <a:endParaRPr lang="cs-CZ" smtClean="0"/>
          </a:p>
          <a:p>
            <a:pPr eaLnBrk="1" hangingPunct="1">
              <a:buFont typeface="Arial" charset="0"/>
              <a:buNone/>
            </a:pPr>
            <a:endParaRPr lang="cs-CZ" sz="1800" smtClean="0"/>
          </a:p>
          <a:p>
            <a:pPr eaLnBrk="1" hangingPunct="1">
              <a:buFont typeface="Arial" charset="0"/>
              <a:buNone/>
            </a:pPr>
            <a:r>
              <a:rPr lang="cs-CZ" sz="1800" smtClean="0"/>
              <a:t>obr. 1	šeřík evropský			zlatobýl kanadský</a:t>
            </a:r>
          </a:p>
          <a:p>
            <a:pPr eaLnBrk="1" hangingPunct="1">
              <a:buFont typeface="Arial" charset="0"/>
              <a:buNone/>
            </a:pPr>
            <a:endParaRPr lang="cs-CZ" sz="1800" smtClean="0"/>
          </a:p>
        </p:txBody>
      </p:sp>
      <p:pic>
        <p:nvPicPr>
          <p:cNvPr id="7172" name="Picture 2" descr="File:Syringa.vulgaris(01).jpg"/>
          <p:cNvPicPr>
            <a:picLocks noChangeAspect="1" noChangeArrowheads="1"/>
          </p:cNvPicPr>
          <p:nvPr/>
        </p:nvPicPr>
        <p:blipFill>
          <a:blip r:embed="rId3" cstate="print"/>
          <a:srcRect l="63635" t="17627" r="10226" b="29343"/>
          <a:stretch>
            <a:fillRect/>
          </a:stretch>
        </p:blipFill>
        <p:spPr bwMode="auto">
          <a:xfrm>
            <a:off x="611188" y="2565400"/>
            <a:ext cx="2305050" cy="3505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3" name="Obrázek 5" descr="Fotografie0509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87900" y="2203450"/>
            <a:ext cx="2917825" cy="3889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1"/>
          <p:cNvSpPr>
            <a:spLocks noGrp="1"/>
          </p:cNvSpPr>
          <p:nvPr>
            <p:ph type="title"/>
          </p:nvPr>
        </p:nvSpPr>
        <p:spPr>
          <a:xfrm>
            <a:off x="457200" y="-26988"/>
            <a:ext cx="8229600" cy="1143001"/>
          </a:xfrm>
        </p:spPr>
        <p:txBody>
          <a:bodyPr/>
          <a:lstStyle/>
          <a:p>
            <a:pPr eaLnBrk="1" hangingPunct="1"/>
            <a:r>
              <a:rPr lang="cs-CZ" smtClean="0"/>
              <a:t>HROZEN</a:t>
            </a:r>
          </a:p>
        </p:txBody>
      </p:sp>
      <p:sp>
        <p:nvSpPr>
          <p:cNvPr id="8195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050"/>
            <a:ext cx="8229600" cy="5545138"/>
          </a:xfrm>
        </p:spPr>
        <p:txBody>
          <a:bodyPr/>
          <a:lstStyle/>
          <a:p>
            <a:pPr eaLnBrk="1" hangingPunct="1"/>
            <a:r>
              <a:rPr lang="cs-CZ" smtClean="0"/>
              <a:t>nevětvené vřeteno</a:t>
            </a:r>
          </a:p>
          <a:p>
            <a:pPr eaLnBrk="1" hangingPunct="1"/>
            <a:r>
              <a:rPr lang="cs-CZ" smtClean="0"/>
              <a:t>květy na stejně dlouhých stopkách</a:t>
            </a:r>
          </a:p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  <a:p>
            <a:pPr eaLnBrk="1" hangingPunct="1">
              <a:buFont typeface="Arial" charset="0"/>
              <a:buNone/>
            </a:pPr>
            <a:r>
              <a:rPr lang="cs-CZ" sz="2000" smtClean="0"/>
              <a:t>trnovník akát				konvalinka vonná</a:t>
            </a:r>
          </a:p>
        </p:txBody>
      </p:sp>
      <p:pic>
        <p:nvPicPr>
          <p:cNvPr id="8196" name="Obrázek 3" descr="P1110697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288" y="2420938"/>
            <a:ext cx="4032250" cy="3024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7" name="Obrázek 4" descr="P1130209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16463" y="2411413"/>
            <a:ext cx="4103687" cy="3078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>
          <a:xfrm>
            <a:off x="457200" y="115888"/>
            <a:ext cx="8229600" cy="1143000"/>
          </a:xfrm>
        </p:spPr>
        <p:txBody>
          <a:bodyPr/>
          <a:lstStyle/>
          <a:p>
            <a:pPr eaLnBrk="1" hangingPunct="1"/>
            <a:r>
              <a:rPr lang="cs-CZ" smtClean="0"/>
              <a:t>KLAS</a:t>
            </a:r>
          </a:p>
        </p:txBody>
      </p:sp>
      <p:sp>
        <p:nvSpPr>
          <p:cNvPr id="9219" name="Zástupný symbol pro obsah 2"/>
          <p:cNvSpPr>
            <a:spLocks noGrp="1"/>
          </p:cNvSpPr>
          <p:nvPr>
            <p:ph idx="1"/>
          </p:nvPr>
        </p:nvSpPr>
        <p:spPr>
          <a:xfrm>
            <a:off x="395288" y="1196975"/>
            <a:ext cx="8229600" cy="5327650"/>
          </a:xfrm>
        </p:spPr>
        <p:txBody>
          <a:bodyPr/>
          <a:lstStyle/>
          <a:p>
            <a:pPr eaLnBrk="1" hangingPunct="1"/>
            <a:r>
              <a:rPr lang="cs-CZ" smtClean="0"/>
              <a:t>odvozené od hroznu</a:t>
            </a:r>
          </a:p>
          <a:p>
            <a:pPr eaLnBrk="1" hangingPunct="1"/>
            <a:r>
              <a:rPr lang="cs-CZ" smtClean="0"/>
              <a:t>květy přisedlé k vřetenu</a:t>
            </a:r>
          </a:p>
          <a:p>
            <a:pPr eaLnBrk="1" hangingPunct="1"/>
            <a:endParaRPr lang="cs-CZ" smtClean="0"/>
          </a:p>
          <a:p>
            <a:pPr eaLnBrk="1" hangingPunct="1">
              <a:buFont typeface="Arial" charset="0"/>
              <a:buNone/>
            </a:pPr>
            <a:r>
              <a:rPr lang="cs-CZ" smtClean="0"/>
              <a:t>	</a:t>
            </a:r>
          </a:p>
          <a:p>
            <a:pPr eaLnBrk="1" hangingPunct="1">
              <a:buFont typeface="Arial" charset="0"/>
              <a:buNone/>
            </a:pPr>
            <a:endParaRPr lang="cs-CZ" smtClean="0"/>
          </a:p>
          <a:p>
            <a:pPr eaLnBrk="1" hangingPunct="1">
              <a:buFont typeface="Arial" charset="0"/>
              <a:buNone/>
            </a:pPr>
            <a:endParaRPr lang="cs-CZ" smtClean="0"/>
          </a:p>
          <a:p>
            <a:pPr eaLnBrk="1" hangingPunct="1">
              <a:buFont typeface="Arial" charset="0"/>
              <a:buNone/>
            </a:pPr>
            <a:endParaRPr lang="cs-CZ" smtClean="0"/>
          </a:p>
          <a:p>
            <a:pPr eaLnBrk="1" hangingPunct="1">
              <a:buFont typeface="Arial" charset="0"/>
              <a:buNone/>
            </a:pPr>
            <a:endParaRPr lang="cs-CZ" smtClean="0"/>
          </a:p>
          <a:p>
            <a:pPr eaLnBrk="1" hangingPunct="1">
              <a:buFont typeface="Arial" charset="0"/>
              <a:buNone/>
            </a:pPr>
            <a:r>
              <a:rPr lang="cs-CZ" sz="1800" smtClean="0"/>
              <a:t>		jitrocel kopinatý				lnice květel</a:t>
            </a:r>
          </a:p>
        </p:txBody>
      </p:sp>
      <p:pic>
        <p:nvPicPr>
          <p:cNvPr id="9220" name="Obrázek 4" descr="P1120412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35600" y="1341438"/>
            <a:ext cx="2960688" cy="449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1" name="Obrázek 5" descr="P1130232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87450" y="2349500"/>
            <a:ext cx="2592388" cy="345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KLÁSEK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>
          <a:xfrm>
            <a:off x="468313" y="1268413"/>
            <a:ext cx="8229600" cy="4525962"/>
          </a:xfrm>
        </p:spPr>
        <p:txBody>
          <a:bodyPr/>
          <a:lstStyle/>
          <a:p>
            <a:pPr eaLnBrk="1" hangingPunct="1"/>
            <a:r>
              <a:rPr lang="cs-CZ" smtClean="0"/>
              <a:t>redukovaný klas</a:t>
            </a:r>
          </a:p>
          <a:p>
            <a:pPr eaLnBrk="1" hangingPunct="1"/>
            <a:r>
              <a:rPr lang="cs-CZ" smtClean="0"/>
              <a:t>z klásků jsou květenství trav</a:t>
            </a:r>
          </a:p>
        </p:txBody>
      </p:sp>
      <p:pic>
        <p:nvPicPr>
          <p:cNvPr id="10244" name="Obrázek 3" descr="P1130403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95513" y="2708275"/>
            <a:ext cx="4860925" cy="3644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PALICE</a:t>
            </a:r>
          </a:p>
        </p:txBody>
      </p:sp>
      <p:sp>
        <p:nvSpPr>
          <p:cNvPr id="11267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413"/>
            <a:ext cx="8229600" cy="5329237"/>
          </a:xfrm>
        </p:spPr>
        <p:txBody>
          <a:bodyPr/>
          <a:lstStyle/>
          <a:p>
            <a:pPr eaLnBrk="1" hangingPunct="1"/>
            <a:r>
              <a:rPr lang="cs-CZ" smtClean="0"/>
              <a:t>odvozené od klasu</a:t>
            </a:r>
          </a:p>
          <a:p>
            <a:pPr eaLnBrk="1" hangingPunct="1"/>
            <a:r>
              <a:rPr lang="cs-CZ" smtClean="0"/>
              <a:t>zdužnatění středního vřetena</a:t>
            </a:r>
          </a:p>
          <a:p>
            <a:pPr eaLnBrk="1" hangingPunct="1"/>
            <a:endParaRPr lang="cs-CZ" smtClean="0"/>
          </a:p>
          <a:p>
            <a:pPr eaLnBrk="1" hangingPunct="1">
              <a:buFont typeface="Arial" charset="0"/>
              <a:buNone/>
            </a:pPr>
            <a:r>
              <a:rPr lang="cs-CZ" smtClean="0"/>
              <a:t>	</a:t>
            </a:r>
          </a:p>
          <a:p>
            <a:pPr eaLnBrk="1" hangingPunct="1">
              <a:buFont typeface="Arial" charset="0"/>
              <a:buNone/>
            </a:pPr>
            <a:endParaRPr lang="cs-CZ" smtClean="0"/>
          </a:p>
          <a:p>
            <a:pPr eaLnBrk="1" hangingPunct="1">
              <a:buFont typeface="Arial" charset="0"/>
              <a:buNone/>
            </a:pPr>
            <a:endParaRPr lang="cs-CZ" smtClean="0"/>
          </a:p>
          <a:p>
            <a:pPr eaLnBrk="1" hangingPunct="1">
              <a:buFont typeface="Arial" charset="0"/>
              <a:buNone/>
            </a:pPr>
            <a:endParaRPr lang="cs-CZ" smtClean="0"/>
          </a:p>
          <a:p>
            <a:pPr eaLnBrk="1" hangingPunct="1">
              <a:buFont typeface="Arial" charset="0"/>
              <a:buNone/>
            </a:pPr>
            <a:endParaRPr lang="cs-CZ" smtClean="0"/>
          </a:p>
          <a:p>
            <a:pPr eaLnBrk="1" hangingPunct="1">
              <a:buFont typeface="Arial" charset="0"/>
              <a:buNone/>
            </a:pPr>
            <a:r>
              <a:rPr lang="cs-CZ" sz="1800" smtClean="0"/>
              <a:t>	kala						orobinec širolistý</a:t>
            </a:r>
          </a:p>
        </p:txBody>
      </p:sp>
      <p:pic>
        <p:nvPicPr>
          <p:cNvPr id="11268" name="Obrázek 3" descr="P1120508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51500" y="2636838"/>
            <a:ext cx="2376488" cy="3168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69" name="Obrázek 4" descr="toulec u kaly.jpg"/>
          <p:cNvPicPr>
            <a:picLocks noChangeAspect="1"/>
          </p:cNvPicPr>
          <p:nvPr/>
        </p:nvPicPr>
        <p:blipFill>
          <a:blip r:embed="rId4" cstate="print"/>
          <a:srcRect l="12080" t="48950" r="36349" b="3801"/>
          <a:stretch>
            <a:fillRect/>
          </a:stretch>
        </p:blipFill>
        <p:spPr bwMode="auto">
          <a:xfrm>
            <a:off x="755650" y="2565400"/>
            <a:ext cx="2447925" cy="3240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Nadpis 1"/>
          <p:cNvSpPr>
            <a:spLocks noGrp="1"/>
          </p:cNvSpPr>
          <p:nvPr>
            <p:ph type="title"/>
          </p:nvPr>
        </p:nvSpPr>
        <p:spPr>
          <a:xfrm>
            <a:off x="457200" y="115888"/>
            <a:ext cx="8229600" cy="1143000"/>
          </a:xfrm>
        </p:spPr>
        <p:txBody>
          <a:bodyPr/>
          <a:lstStyle/>
          <a:p>
            <a:pPr eaLnBrk="1" hangingPunct="1"/>
            <a:r>
              <a:rPr lang="cs-CZ" smtClean="0"/>
              <a:t>JEHNĚDA</a:t>
            </a:r>
          </a:p>
        </p:txBody>
      </p:sp>
      <p:sp>
        <p:nvSpPr>
          <p:cNvPr id="12291" name="Zástupný symbol pro obsah 2"/>
          <p:cNvSpPr>
            <a:spLocks noGrp="1"/>
          </p:cNvSpPr>
          <p:nvPr>
            <p:ph idx="1"/>
          </p:nvPr>
        </p:nvSpPr>
        <p:spPr>
          <a:xfrm>
            <a:off x="468313" y="1268413"/>
            <a:ext cx="8229600" cy="5329237"/>
          </a:xfrm>
        </p:spPr>
        <p:txBody>
          <a:bodyPr/>
          <a:lstStyle/>
          <a:p>
            <a:pPr eaLnBrk="1" hangingPunct="1"/>
            <a:r>
              <a:rPr lang="cs-CZ" smtClean="0"/>
              <a:t>podobná klasu</a:t>
            </a:r>
          </a:p>
          <a:p>
            <a:pPr eaLnBrk="1" hangingPunct="1"/>
            <a:r>
              <a:rPr lang="cs-CZ" smtClean="0"/>
              <a:t>chabé vřeteno 	převislá</a:t>
            </a:r>
          </a:p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  <a:p>
            <a:pPr eaLnBrk="1" hangingPunct="1">
              <a:buFont typeface="Arial" charset="0"/>
              <a:buNone/>
            </a:pPr>
            <a:r>
              <a:rPr lang="cs-CZ" smtClean="0"/>
              <a:t>	</a:t>
            </a:r>
          </a:p>
          <a:p>
            <a:pPr eaLnBrk="1" hangingPunct="1">
              <a:buFont typeface="Arial" charset="0"/>
              <a:buNone/>
            </a:pPr>
            <a:r>
              <a:rPr lang="cs-CZ" sz="2000" smtClean="0"/>
              <a:t>	topol kanadský		bříza bělokorá</a:t>
            </a:r>
          </a:p>
        </p:txBody>
      </p:sp>
      <p:cxnSp>
        <p:nvCxnSpPr>
          <p:cNvPr id="5" name="Přímá spojovací šipka 4"/>
          <p:cNvCxnSpPr/>
          <p:nvPr/>
        </p:nvCxnSpPr>
        <p:spPr>
          <a:xfrm>
            <a:off x="3276600" y="2205038"/>
            <a:ext cx="790575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pic>
        <p:nvPicPr>
          <p:cNvPr id="12293" name="Obrázek 6" descr="jehnědy topol kanadský.jpg"/>
          <p:cNvPicPr>
            <a:picLocks noChangeAspect="1"/>
          </p:cNvPicPr>
          <p:nvPr/>
        </p:nvPicPr>
        <p:blipFill>
          <a:blip r:embed="rId3" cstate="print"/>
          <a:srcRect l="44131" t="2193" r="8914" b="12154"/>
          <a:stretch>
            <a:fillRect/>
          </a:stretch>
        </p:blipFill>
        <p:spPr bwMode="auto">
          <a:xfrm>
            <a:off x="900113" y="2708275"/>
            <a:ext cx="2303462" cy="3097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4" name="Obrázek 6" descr="P1130398.JPG"/>
          <p:cNvPicPr>
            <a:picLocks noChangeAspect="1"/>
          </p:cNvPicPr>
          <p:nvPr/>
        </p:nvPicPr>
        <p:blipFill>
          <a:blip r:embed="rId4" cstate="print"/>
          <a:srcRect l="10101" t="28738" r="4851" b="21651"/>
          <a:stretch>
            <a:fillRect/>
          </a:stretch>
        </p:blipFill>
        <p:spPr bwMode="auto">
          <a:xfrm>
            <a:off x="4191000" y="2708275"/>
            <a:ext cx="3981450" cy="3097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Nadpis 1"/>
          <p:cNvSpPr>
            <a:spLocks noGrp="1"/>
          </p:cNvSpPr>
          <p:nvPr>
            <p:ph type="title"/>
          </p:nvPr>
        </p:nvSpPr>
        <p:spPr>
          <a:xfrm>
            <a:off x="468313" y="44450"/>
            <a:ext cx="8229600" cy="1143000"/>
          </a:xfrm>
        </p:spPr>
        <p:txBody>
          <a:bodyPr/>
          <a:lstStyle/>
          <a:p>
            <a:pPr eaLnBrk="1" hangingPunct="1"/>
            <a:r>
              <a:rPr lang="cs-CZ" smtClean="0"/>
              <a:t>OKOLÍK</a:t>
            </a:r>
          </a:p>
        </p:txBody>
      </p:sp>
      <p:sp>
        <p:nvSpPr>
          <p:cNvPr id="13315" name="Zástupný symbol pro obsah 2"/>
          <p:cNvSpPr>
            <a:spLocks noGrp="1"/>
          </p:cNvSpPr>
          <p:nvPr>
            <p:ph idx="1"/>
          </p:nvPr>
        </p:nvSpPr>
        <p:spPr>
          <a:xfrm>
            <a:off x="395288" y="1206500"/>
            <a:ext cx="8229600" cy="4525963"/>
          </a:xfrm>
        </p:spPr>
        <p:txBody>
          <a:bodyPr/>
          <a:lstStyle/>
          <a:p>
            <a:pPr eaLnBrk="1" hangingPunct="1"/>
            <a:r>
              <a:rPr lang="cs-CZ" smtClean="0"/>
              <a:t>silně zkrácené vřeteno</a:t>
            </a:r>
          </a:p>
          <a:p>
            <a:pPr eaLnBrk="1" hangingPunct="1"/>
            <a:r>
              <a:rPr lang="cs-CZ" smtClean="0"/>
              <a:t>jednotlivé květy vyrůstají na téměř stejně dlouhých stopkách z jednoho místa</a:t>
            </a:r>
          </a:p>
          <a:p>
            <a:pPr eaLnBrk="1" hangingPunct="1"/>
            <a:endParaRPr lang="cs-CZ" smtClean="0"/>
          </a:p>
          <a:p>
            <a:pPr eaLnBrk="1" hangingPunct="1">
              <a:buFont typeface="Arial" charset="0"/>
              <a:buNone/>
            </a:pPr>
            <a:r>
              <a:rPr lang="cs-CZ" smtClean="0"/>
              <a:t>	</a:t>
            </a:r>
          </a:p>
          <a:p>
            <a:pPr eaLnBrk="1" hangingPunct="1">
              <a:buFont typeface="Arial" charset="0"/>
              <a:buNone/>
            </a:pPr>
            <a:endParaRPr lang="cs-CZ" smtClean="0"/>
          </a:p>
          <a:p>
            <a:pPr eaLnBrk="1" hangingPunct="1">
              <a:buFont typeface="Arial" charset="0"/>
              <a:buNone/>
            </a:pPr>
            <a:endParaRPr lang="cs-CZ" smtClean="0"/>
          </a:p>
          <a:p>
            <a:pPr eaLnBrk="1" hangingPunct="1">
              <a:buFont typeface="Arial" charset="0"/>
              <a:buNone/>
            </a:pPr>
            <a:endParaRPr lang="cs-CZ" smtClean="0"/>
          </a:p>
          <a:p>
            <a:pPr eaLnBrk="1" hangingPunct="1">
              <a:buFont typeface="Arial" charset="0"/>
              <a:buNone/>
            </a:pPr>
            <a:r>
              <a:rPr lang="cs-CZ" sz="2400" smtClean="0"/>
              <a:t>		muškát				bršlice kozí noha</a:t>
            </a:r>
          </a:p>
          <a:p>
            <a:pPr lvl="1" eaLnBrk="1" hangingPunct="1"/>
            <a:endParaRPr lang="cs-CZ" smtClean="0"/>
          </a:p>
        </p:txBody>
      </p:sp>
      <p:pic>
        <p:nvPicPr>
          <p:cNvPr id="13316" name="Obrázek 3" descr="P1130402.JPG"/>
          <p:cNvPicPr>
            <a:picLocks noChangeAspect="1"/>
          </p:cNvPicPr>
          <p:nvPr/>
        </p:nvPicPr>
        <p:blipFill>
          <a:blip r:embed="rId3" cstate="print"/>
          <a:srcRect l="19289" r="21651"/>
          <a:stretch>
            <a:fillRect/>
          </a:stretch>
        </p:blipFill>
        <p:spPr bwMode="auto">
          <a:xfrm>
            <a:off x="1042988" y="2997200"/>
            <a:ext cx="2211387" cy="2808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7" name="Obrázek 4" descr="bršlice kozí noha květenství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356100" y="2916238"/>
            <a:ext cx="3816350" cy="2862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HLÁVKA</a:t>
            </a:r>
          </a:p>
        </p:txBody>
      </p:sp>
      <p:sp>
        <p:nvSpPr>
          <p:cNvPr id="1433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vzniká zkrácením stopek okolíku</a:t>
            </a:r>
          </a:p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  <a:p>
            <a:pPr eaLnBrk="1" hangingPunct="1">
              <a:buFont typeface="Arial" charset="0"/>
              <a:buNone/>
            </a:pPr>
            <a:r>
              <a:rPr lang="cs-CZ" smtClean="0"/>
              <a:t>	</a:t>
            </a:r>
          </a:p>
          <a:p>
            <a:pPr eaLnBrk="1" hangingPunct="1">
              <a:buFont typeface="Arial" charset="0"/>
              <a:buNone/>
            </a:pPr>
            <a:endParaRPr lang="cs-CZ" smtClean="0"/>
          </a:p>
          <a:p>
            <a:pPr eaLnBrk="1" hangingPunct="1">
              <a:buFont typeface="Arial" charset="0"/>
              <a:buNone/>
            </a:pPr>
            <a:endParaRPr lang="cs-CZ" smtClean="0"/>
          </a:p>
          <a:p>
            <a:pPr eaLnBrk="1" hangingPunct="1">
              <a:buFont typeface="Arial" charset="0"/>
              <a:buNone/>
            </a:pPr>
            <a:endParaRPr lang="cs-CZ" smtClean="0"/>
          </a:p>
          <a:p>
            <a:pPr eaLnBrk="1" hangingPunct="1">
              <a:buFont typeface="Arial" charset="0"/>
              <a:buNone/>
            </a:pPr>
            <a:r>
              <a:rPr lang="cs-CZ" sz="2000" smtClean="0"/>
              <a:t>			jetel luční			jetel plazivý</a:t>
            </a:r>
          </a:p>
        </p:txBody>
      </p:sp>
      <p:pic>
        <p:nvPicPr>
          <p:cNvPr id="14340" name="Obrázek 4" descr="P1120853.JPG"/>
          <p:cNvPicPr>
            <a:picLocks noChangeAspect="1"/>
          </p:cNvPicPr>
          <p:nvPr/>
        </p:nvPicPr>
        <p:blipFill>
          <a:blip r:embed="rId3" cstate="print"/>
          <a:srcRect l="6601" t="11151"/>
          <a:stretch>
            <a:fillRect/>
          </a:stretch>
        </p:blipFill>
        <p:spPr bwMode="auto">
          <a:xfrm>
            <a:off x="1400175" y="2205038"/>
            <a:ext cx="2667000" cy="3384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1" name="Obrázek 5" descr="jetel plazivý hlávka.JPG"/>
          <p:cNvPicPr>
            <a:picLocks noChangeAspect="1"/>
          </p:cNvPicPr>
          <p:nvPr/>
        </p:nvPicPr>
        <p:blipFill>
          <a:blip r:embed="rId4" cstate="print"/>
          <a:srcRect l="24800" t="9052" r="27950" b="6950"/>
          <a:stretch>
            <a:fillRect/>
          </a:stretch>
        </p:blipFill>
        <p:spPr bwMode="auto">
          <a:xfrm>
            <a:off x="5364163" y="2205038"/>
            <a:ext cx="2538412" cy="3384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Nadpis 1"/>
          <p:cNvSpPr>
            <a:spLocks noGrp="1"/>
          </p:cNvSpPr>
          <p:nvPr>
            <p:ph type="title"/>
          </p:nvPr>
        </p:nvSpPr>
        <p:spPr>
          <a:xfrm>
            <a:off x="457200" y="115888"/>
            <a:ext cx="8229600" cy="1143000"/>
          </a:xfrm>
        </p:spPr>
        <p:txBody>
          <a:bodyPr/>
          <a:lstStyle/>
          <a:p>
            <a:pPr eaLnBrk="1" hangingPunct="1"/>
            <a:r>
              <a:rPr lang="cs-CZ" smtClean="0"/>
              <a:t>ÚBOR</a:t>
            </a:r>
          </a:p>
        </p:txBody>
      </p:sp>
      <p:sp>
        <p:nvSpPr>
          <p:cNvPr id="1536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5538"/>
            <a:ext cx="8229600" cy="5472112"/>
          </a:xfrm>
        </p:spPr>
        <p:txBody>
          <a:bodyPr/>
          <a:lstStyle/>
          <a:p>
            <a:pPr eaLnBrk="1" hangingPunct="1"/>
            <a:r>
              <a:rPr lang="cs-CZ" smtClean="0"/>
              <a:t>přisedlé květy nahloučené na rozšířeném květním lůžku</a:t>
            </a:r>
          </a:p>
          <a:p>
            <a:pPr eaLnBrk="1" hangingPunct="1"/>
            <a:r>
              <a:rPr lang="cs-CZ" smtClean="0"/>
              <a:t>listeny pod květenstvím vytvářejí zákrov</a:t>
            </a:r>
          </a:p>
          <a:p>
            <a:pPr eaLnBrk="1" hangingPunct="1"/>
            <a:endParaRPr lang="cs-CZ" smtClean="0"/>
          </a:p>
          <a:p>
            <a:pPr eaLnBrk="1" hangingPunct="1">
              <a:buFont typeface="Arial" charset="0"/>
              <a:buNone/>
            </a:pPr>
            <a:r>
              <a:rPr lang="cs-CZ" smtClean="0"/>
              <a:t>	</a:t>
            </a:r>
          </a:p>
          <a:p>
            <a:pPr eaLnBrk="1" hangingPunct="1">
              <a:buFont typeface="Arial" charset="0"/>
              <a:buNone/>
            </a:pPr>
            <a:endParaRPr lang="cs-CZ" smtClean="0"/>
          </a:p>
          <a:p>
            <a:pPr eaLnBrk="1" hangingPunct="1">
              <a:buFont typeface="Arial" charset="0"/>
              <a:buNone/>
            </a:pPr>
            <a:endParaRPr lang="cs-CZ" smtClean="0"/>
          </a:p>
          <a:p>
            <a:pPr eaLnBrk="1" hangingPunct="1">
              <a:buFont typeface="Arial" charset="0"/>
              <a:buNone/>
            </a:pPr>
            <a:endParaRPr lang="cs-CZ" smtClean="0"/>
          </a:p>
          <a:p>
            <a:pPr eaLnBrk="1" hangingPunct="1">
              <a:buFont typeface="Arial" charset="0"/>
              <a:buNone/>
            </a:pPr>
            <a:r>
              <a:rPr lang="cs-CZ" sz="2400" smtClean="0"/>
              <a:t>slunečnice roční	měsíček lékařský	lopuch plstnatý</a:t>
            </a:r>
          </a:p>
        </p:txBody>
      </p:sp>
      <p:pic>
        <p:nvPicPr>
          <p:cNvPr id="15364" name="Obrázek 3" descr="P1120383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750" y="2852738"/>
            <a:ext cx="2032000" cy="2709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5" name="Obrázek 4" descr="P1120495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059113" y="3644900"/>
            <a:ext cx="2520950" cy="1890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6" name="Obrázek 5" descr="P1120576.JPG"/>
          <p:cNvPicPr>
            <a:picLocks noChangeAspect="1"/>
          </p:cNvPicPr>
          <p:nvPr/>
        </p:nvPicPr>
        <p:blipFill>
          <a:blip r:embed="rId5" cstate="print"/>
          <a:srcRect l="24013" t="6950" r="23225"/>
          <a:stretch>
            <a:fillRect/>
          </a:stretch>
        </p:blipFill>
        <p:spPr bwMode="auto">
          <a:xfrm>
            <a:off x="6084888" y="2781300"/>
            <a:ext cx="2087562" cy="2762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Nadpis 1"/>
          <p:cNvSpPr>
            <a:spLocks noGrp="1"/>
          </p:cNvSpPr>
          <p:nvPr>
            <p:ph type="title"/>
          </p:nvPr>
        </p:nvSpPr>
        <p:spPr>
          <a:xfrm>
            <a:off x="468313" y="44450"/>
            <a:ext cx="8229600" cy="1143000"/>
          </a:xfrm>
        </p:spPr>
        <p:txBody>
          <a:bodyPr/>
          <a:lstStyle/>
          <a:p>
            <a:pPr eaLnBrk="1" hangingPunct="1"/>
            <a:r>
              <a:rPr lang="cs-CZ" smtClean="0"/>
              <a:t>OPAKOVÁNÍ</a:t>
            </a:r>
            <a:br>
              <a:rPr lang="cs-CZ" smtClean="0"/>
            </a:br>
            <a:r>
              <a:rPr lang="cs-CZ" sz="3200" smtClean="0"/>
              <a:t>1) správně pojmenujte květenství</a:t>
            </a:r>
          </a:p>
        </p:txBody>
      </p:sp>
      <p:sp>
        <p:nvSpPr>
          <p:cNvPr id="16387" name="Zástupný symbol pro obsah 2"/>
          <p:cNvSpPr>
            <a:spLocks noGrp="1"/>
          </p:cNvSpPr>
          <p:nvPr>
            <p:ph sz="half" idx="1"/>
          </p:nvPr>
        </p:nvSpPr>
        <p:spPr>
          <a:xfrm>
            <a:off x="250825" y="1341438"/>
            <a:ext cx="4321175" cy="5111750"/>
          </a:xfrm>
        </p:spPr>
        <p:txBody>
          <a:bodyPr/>
          <a:lstStyle/>
          <a:p>
            <a:pPr eaLnBrk="1" hangingPunct="1"/>
            <a:r>
              <a:rPr lang="cs-CZ" smtClean="0"/>
              <a:t>nevětvené vřeteno; květy na stejně dlouhých stopkách</a:t>
            </a:r>
          </a:p>
          <a:p>
            <a:pPr eaLnBrk="1" hangingPunct="1"/>
            <a:r>
              <a:rPr lang="cs-CZ" smtClean="0"/>
              <a:t>zdužnatělé střední vřeteno</a:t>
            </a:r>
          </a:p>
          <a:p>
            <a:pPr eaLnBrk="1" hangingPunct="1"/>
            <a:r>
              <a:rPr lang="cs-CZ" smtClean="0"/>
              <a:t>jednotlivé květy vyrůstají na téměř stejně dlouhých stopkách z jednoho místa</a:t>
            </a:r>
          </a:p>
          <a:p>
            <a:pPr eaLnBrk="1" hangingPunct="1"/>
            <a:r>
              <a:rPr lang="cs-CZ" smtClean="0"/>
              <a:t>přisedlé květy nahloučené na rozšířeném květním lůžku</a:t>
            </a:r>
          </a:p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</p:txBody>
      </p:sp>
      <p:sp>
        <p:nvSpPr>
          <p:cNvPr id="16388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smtClean="0"/>
              <a:t>HROZEN</a:t>
            </a:r>
          </a:p>
          <a:p>
            <a:endParaRPr lang="cs-CZ" smtClean="0"/>
          </a:p>
          <a:p>
            <a:r>
              <a:rPr lang="cs-CZ" smtClean="0"/>
              <a:t>PALICE</a:t>
            </a:r>
          </a:p>
          <a:p>
            <a:endParaRPr lang="cs-CZ" smtClean="0"/>
          </a:p>
          <a:p>
            <a:endParaRPr lang="cs-CZ" smtClean="0"/>
          </a:p>
          <a:p>
            <a:r>
              <a:rPr lang="cs-CZ" smtClean="0"/>
              <a:t>OKOLÍK</a:t>
            </a:r>
          </a:p>
          <a:p>
            <a:endParaRPr lang="cs-CZ" smtClean="0"/>
          </a:p>
          <a:p>
            <a:r>
              <a:rPr lang="cs-CZ" smtClean="0"/>
              <a:t>ÚBOR</a:t>
            </a:r>
          </a:p>
        </p:txBody>
      </p:sp>
      <p:sp>
        <p:nvSpPr>
          <p:cNvPr id="5" name="Obdélník 4"/>
          <p:cNvSpPr/>
          <p:nvPr/>
        </p:nvSpPr>
        <p:spPr>
          <a:xfrm>
            <a:off x="5076825" y="1700213"/>
            <a:ext cx="1366838" cy="36036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5003800" y="2708275"/>
            <a:ext cx="1368425" cy="36036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076825" y="4221163"/>
            <a:ext cx="1366838" cy="36036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076825" y="5229225"/>
            <a:ext cx="1366838" cy="503238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0" y="2781300"/>
            <a:ext cx="4572000" cy="381635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0" y="3644900"/>
            <a:ext cx="4572000" cy="295275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0" y="5013325"/>
            <a:ext cx="4572000" cy="1584325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2) Vyberte správnou možnost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1476375" y="1268413"/>
            <a:ext cx="6191250" cy="4525962"/>
          </a:xfrm>
        </p:spPr>
        <p:txBody>
          <a:bodyPr/>
          <a:lstStyle/>
          <a:p>
            <a:pPr marL="0" indent="0" algn="ctr" eaLnBrk="1" hangingPunct="1">
              <a:lnSpc>
                <a:spcPct val="200000"/>
              </a:lnSpc>
              <a:buFont typeface="Arial" charset="0"/>
              <a:buNone/>
              <a:defRPr/>
            </a:pPr>
            <a:r>
              <a:rPr lang="cs-CZ" dirty="0" smtClean="0"/>
              <a:t>U hroznovitého květenství je hlavní květní stonek nejdelší/nejkratší, postranní ho nepřevyšují/převyšují. Květy rozkvétají odspodu, koncový květ je nejstarší/nejmladší.</a:t>
            </a:r>
          </a:p>
          <a:p>
            <a:pPr>
              <a:buFont typeface="Arial" charset="0"/>
              <a:buNone/>
              <a:defRPr/>
            </a:pPr>
            <a:endParaRPr lang="cs-CZ" dirty="0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5724525" y="2924175"/>
            <a:ext cx="1295400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5867400" y="3933825"/>
            <a:ext cx="1584325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3563938" y="5805488"/>
            <a:ext cx="1368425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ZDROJE OBRÁZKŮ</a:t>
            </a:r>
          </a:p>
        </p:txBody>
      </p:sp>
      <p:sp>
        <p:nvSpPr>
          <p:cNvPr id="17411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2620963"/>
          </a:xfrm>
        </p:spPr>
        <p:txBody>
          <a:bodyPr/>
          <a:lstStyle/>
          <a:p>
            <a:pPr marL="0" indent="0" eaLnBrk="1" hangingPunct="1">
              <a:buFont typeface="Arial" charset="0"/>
              <a:buNone/>
              <a:defRPr/>
            </a:pPr>
            <a:r>
              <a:rPr lang="cs-CZ" sz="1600" dirty="0" smtClean="0"/>
              <a:t>obr. 1 </a:t>
            </a:r>
          </a:p>
          <a:p>
            <a:pPr eaLnBrk="1" hangingPunct="1">
              <a:buFont typeface="Arial" charset="0"/>
              <a:buNone/>
              <a:defRPr/>
            </a:pPr>
            <a:r>
              <a:rPr lang="cs-CZ" sz="1600" dirty="0" smtClean="0"/>
              <a:t>JANSOONE, Georges. </a:t>
            </a:r>
            <a:r>
              <a:rPr lang="cs-CZ" sz="1600" i="1" dirty="0" smtClean="0"/>
              <a:t>http://commons.wikimedia.org</a:t>
            </a:r>
            <a:r>
              <a:rPr lang="cs-CZ" sz="1600" dirty="0" smtClean="0"/>
              <a:t> [online]. [cit. 18.9.2013]. Dostupný pod licencí </a:t>
            </a:r>
            <a:r>
              <a:rPr lang="cs-CZ" sz="1600" dirty="0" err="1" smtClean="0"/>
              <a:t>Creative</a:t>
            </a:r>
            <a:r>
              <a:rPr lang="cs-CZ" sz="1600" dirty="0" smtClean="0"/>
              <a:t> </a:t>
            </a:r>
            <a:r>
              <a:rPr lang="cs-CZ" sz="1600" dirty="0" err="1" smtClean="0"/>
              <a:t>Commons</a:t>
            </a:r>
            <a:r>
              <a:rPr lang="cs-CZ" sz="1600" dirty="0" smtClean="0"/>
              <a:t> na WWW: </a:t>
            </a:r>
            <a:r>
              <a:rPr lang="cs-CZ" sz="1600" dirty="0" smtClean="0">
                <a:hlinkClick r:id="rId3"/>
              </a:rPr>
              <a:t>http://upload.wikimedia.org/wikipedia/commons/a/ac/Syringa.vulgaris%2801%29.jpg?uselang=cs</a:t>
            </a:r>
            <a:endParaRPr lang="cs-CZ" sz="1600" dirty="0"/>
          </a:p>
          <a:p>
            <a:pPr eaLnBrk="1" hangingPunct="1">
              <a:buFont typeface="Arial" charset="0"/>
              <a:buNone/>
              <a:defRPr/>
            </a:pPr>
            <a:endParaRPr lang="cs-CZ" sz="1600" dirty="0" smtClean="0"/>
          </a:p>
          <a:p>
            <a:pPr eaLnBrk="1" hangingPunct="1">
              <a:buFont typeface="Arial" charset="0"/>
              <a:buNone/>
              <a:defRPr/>
            </a:pPr>
            <a:r>
              <a:rPr lang="cs-CZ" sz="1600" dirty="0" smtClean="0"/>
              <a:t>Ostatní fotografie jsou vlastním dílem autorky výukového materiálu.</a:t>
            </a:r>
          </a:p>
          <a:p>
            <a:pPr eaLnBrk="1" hangingPunct="1">
              <a:buFont typeface="Arial" charset="0"/>
              <a:buNone/>
              <a:defRPr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630</TotalTime>
  <Words>362</Words>
  <Application>Microsoft Office PowerPoint</Application>
  <PresentationFormat>Předvádění na obrazovce (4:3)</PresentationFormat>
  <Paragraphs>167</Paragraphs>
  <Slides>17</Slides>
  <Notes>15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20" baseType="lpstr">
      <vt:lpstr>Arial</vt:lpstr>
      <vt:lpstr>Calibri</vt:lpstr>
      <vt:lpstr>Motiv sady Office</vt:lpstr>
      <vt:lpstr>Snímek 1</vt:lpstr>
      <vt:lpstr>Snímek 2</vt:lpstr>
      <vt:lpstr>KVĚTENSTVÍ (inflorescentia)</vt:lpstr>
      <vt:lpstr>KVĚTENSTVÍ</vt:lpstr>
      <vt:lpstr>HROZNOVITÉ KVĚTENSTVÍ (racemózní)</vt:lpstr>
      <vt:lpstr>LATA</vt:lpstr>
      <vt:lpstr>HROZEN</vt:lpstr>
      <vt:lpstr>KLAS</vt:lpstr>
      <vt:lpstr>KLÁSEK</vt:lpstr>
      <vt:lpstr>PALICE</vt:lpstr>
      <vt:lpstr>JEHNĚDA</vt:lpstr>
      <vt:lpstr>OKOLÍK</vt:lpstr>
      <vt:lpstr>HLÁVKA</vt:lpstr>
      <vt:lpstr>ÚBOR</vt:lpstr>
      <vt:lpstr>OPAKOVÁNÍ 1) správně pojmenujte květenství</vt:lpstr>
      <vt:lpstr>2) Vyberte správnou možnost</vt:lpstr>
      <vt:lpstr>ZDROJE OBRÁZKŮ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KVĚTENSTVÍ</dc:title>
  <dc:creator>tomfi</dc:creator>
  <cp:lastModifiedBy>Dum</cp:lastModifiedBy>
  <cp:revision>64</cp:revision>
  <dcterms:created xsi:type="dcterms:W3CDTF">2013-09-18T14:15:59Z</dcterms:created>
  <dcterms:modified xsi:type="dcterms:W3CDTF">2014-10-23T11:12:51Z</dcterms:modified>
</cp:coreProperties>
</file>