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0" r:id="rId4"/>
    <p:sldId id="259" r:id="rId5"/>
    <p:sldId id="264" r:id="rId6"/>
    <p:sldId id="260" r:id="rId7"/>
    <p:sldId id="261" r:id="rId8"/>
    <p:sldId id="271" r:id="rId9"/>
    <p:sldId id="262" r:id="rId10"/>
    <p:sldId id="273" r:id="rId11"/>
    <p:sldId id="263" r:id="rId12"/>
    <p:sldId id="276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VY_32_INOVACE_ICT_II_S2_06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Úpravy tabulky, písmo, ohraničení..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tabulka, buňka, pás karet, řádek, sloupec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MS EXCEL– TABULKY, PÍSMO, OHRANIČENÍ..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PROGRAM EXCEL JE SOUČÁSTÍ SADY PROGRAMŮ 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MICROSOFT OFFICE.</a:t>
            </a: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NA VĚTŠINĚ POČÍTAČŮ JE NA PLOŠE UMÍSTĚNA IKONA PROGRAMU. </a:t>
            </a:r>
            <a:r>
              <a:rPr lang="cs-CZ" sz="2800" dirty="0" smtClean="0"/>
              <a:t>                       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708920"/>
            <a:ext cx="2808312" cy="2454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>
            <a:off x="4067944" y="2636912"/>
            <a:ext cx="1368152" cy="5760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501008"/>
            <a:ext cx="2937564" cy="3031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707904" y="5301208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EXCEL </a:t>
            </a:r>
            <a:r>
              <a:rPr lang="cs-CZ" sz="2800" dirty="0" smtClean="0">
                <a:solidFill>
                  <a:srgbClr val="7030A0"/>
                </a:solidFill>
              </a:rPr>
              <a:t>MŮŽEME TAKÉ SPUSTIT Z NABÍDKY PROGRAMŮ.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 flipV="1">
            <a:off x="1619672" y="5013176"/>
            <a:ext cx="2232248" cy="108012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ÚVODNÍ OBRAZOVKA PROGRAMU EXCEL JE PRAVIDELNÁ MŘÍŽKA – TABULKA.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484784"/>
            <a:ext cx="5112568" cy="461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5148064" y="3717032"/>
            <a:ext cx="1728192" cy="7200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644008" y="3861048"/>
            <a:ext cx="2304256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923928" y="4005064"/>
            <a:ext cx="3096344" cy="122413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76256" y="350100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TABULKA </a:t>
            </a:r>
            <a:r>
              <a:rPr lang="cs-CZ" dirty="0" smtClean="0"/>
              <a:t>SE SKLÁDÁ Z JEDNOTLIVÝCH BUNĚK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>
                <a:solidFill>
                  <a:srgbClr val="7030A0"/>
                </a:solidFill>
              </a:rPr>
              <a:t>KAŽDÁ BUŇKA MÁ SVOU ADRESU. SKLÁDÁ SE Z OZNAČENÍ ŘÁDKY ČÍSLEM A SLOUPCE </a:t>
            </a:r>
            <a:r>
              <a:rPr lang="cs-CZ" sz="2800" dirty="0" smtClean="0">
                <a:solidFill>
                  <a:srgbClr val="7030A0"/>
                </a:solidFill>
              </a:rPr>
              <a:t>PÍSMENEM.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48880"/>
            <a:ext cx="6264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DO JINÉ BUŇKY SE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MŮŽEME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PŘESUNOUT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ZADÁNÍM ADRESY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A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ODENTROVÁNÍM</a:t>
            </a:r>
            <a:r>
              <a:rPr lang="cs-CZ" sz="2800" dirty="0" smtClean="0">
                <a:solidFill>
                  <a:srgbClr val="7030A0"/>
                </a:solidFill>
              </a:rPr>
              <a:t>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56792"/>
            <a:ext cx="2943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flipH="1">
            <a:off x="1547664" y="764704"/>
            <a:ext cx="2808312" cy="122413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499992" y="4365104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RYCHLEJŠÍ JE PŘESUN DO JINÉ BUŇKY UKAZATELEM MYŠI A ODENTROVÁNÍM.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DO JEDNOTLIVÝCH BUNĚK MŮŽEME PSÁT TEXT, ČÍSLA, OBRÁZKY, GRAFY..</a:t>
            </a:r>
            <a:br>
              <a:rPr lang="cs-CZ" sz="2800" dirty="0" smtClean="0">
                <a:solidFill>
                  <a:srgbClr val="7030A0"/>
                </a:solidFill>
              </a:rPr>
            </a:b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7620000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STEJNĚ JAKO V PROGRAMU WORD SI MŮŽEME VYBÍRAT Z MNOHA TYPŮ PÍSMA V RŮZNÝCH VELIKOSTECH.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2952328" cy="5464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412776"/>
            <a:ext cx="15906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flipH="1">
            <a:off x="2627784" y="1268760"/>
            <a:ext cx="1440160" cy="28083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5148064" y="1484784"/>
            <a:ext cx="2376264" cy="21602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JAK BUDE VYPADAT VÝSLEDNÁ STRÁNA VYTIŠTĚNÁ, ZJISTÍME POMOCÍ TLAČÍTKA NÁHLED.</a:t>
            </a:r>
          </a:p>
          <a:p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140968"/>
            <a:ext cx="4645272" cy="19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flipH="1">
            <a:off x="4067944" y="2492896"/>
            <a:ext cx="1656184" cy="86409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32656"/>
            <a:ext cx="3114675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4644008" y="836712"/>
            <a:ext cx="288032" cy="45719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412776"/>
            <a:ext cx="52565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MŘÍŽKA, KTEROU VIDÍME NA OBRAZOVCE, SE NA VYTIŠTĚNÉM DOKUMENTU NEOBJEVÍ.</a:t>
            </a: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 BUŇKY SI MŮŽEME OHRANIČIT.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272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OHRANIČENÍ MŮŽE BÝT RŮZNÉ, MŮŽEME VOLIT NEJEN TLOUŠŤKU </a:t>
            </a:r>
            <a:r>
              <a:rPr lang="cs-CZ" sz="2800" dirty="0" smtClean="0">
                <a:solidFill>
                  <a:srgbClr val="7030A0"/>
                </a:solidFill>
              </a:rPr>
              <a:t>OHRANIČENÍ, ALE </a:t>
            </a:r>
            <a:r>
              <a:rPr lang="cs-CZ" sz="2800" dirty="0" smtClean="0">
                <a:solidFill>
                  <a:srgbClr val="7030A0"/>
                </a:solidFill>
              </a:rPr>
              <a:t>I NAPŘÍKLAD </a:t>
            </a:r>
            <a:r>
              <a:rPr lang="cs-CZ" sz="2800" dirty="0" smtClean="0">
                <a:solidFill>
                  <a:srgbClr val="7030A0"/>
                </a:solidFill>
              </a:rPr>
              <a:t>BARVU.</a:t>
            </a:r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57531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ovací šipka 12"/>
          <p:cNvCxnSpPr/>
          <p:nvPr/>
        </p:nvCxnSpPr>
        <p:spPr>
          <a:xfrm flipV="1">
            <a:off x="1907704" y="4077072"/>
            <a:ext cx="5112568" cy="2880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699792" y="4581128"/>
            <a:ext cx="3528392" cy="14401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VÝŠKA  BUŇKY </a:t>
            </a:r>
            <a:r>
              <a:rPr lang="cs-CZ" sz="2800" dirty="0">
                <a:solidFill>
                  <a:srgbClr val="7030A0"/>
                </a:solidFill>
              </a:rPr>
              <a:t>SE </a:t>
            </a:r>
            <a:r>
              <a:rPr lang="cs-CZ" sz="2800" dirty="0" smtClean="0">
                <a:solidFill>
                  <a:srgbClr val="7030A0"/>
                </a:solidFill>
              </a:rPr>
              <a:t>PŘIZPŮSOBÍ </a:t>
            </a:r>
            <a:r>
              <a:rPr lang="cs-CZ" sz="2800" dirty="0">
                <a:solidFill>
                  <a:srgbClr val="7030A0"/>
                </a:solidFill>
              </a:rPr>
              <a:t>VELIKOSTI </a:t>
            </a:r>
            <a:r>
              <a:rPr lang="cs-CZ" sz="2800" dirty="0" smtClean="0">
                <a:solidFill>
                  <a:srgbClr val="7030A0"/>
                </a:solidFill>
              </a:rPr>
              <a:t>PÍSMA       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564904"/>
            <a:ext cx="61206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POKUD SI CHCEME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NASTAVIT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VELIKOST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BUŇKY RUČNĚ  ,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NAJEDEME KURZOREM NA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OZNAČENÍ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SLOUPCŮ(ŘÁDEK)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A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TAHEM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 ZA PRAVÝ (DOLNÍ) OKRAJ VELIKOST </a:t>
            </a:r>
            <a:r>
              <a:rPr lang="cs-CZ" sz="28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UPRAVÍME.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789040"/>
            <a:ext cx="22955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38900" y="1052736"/>
            <a:ext cx="27051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59046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OBSAH BUNĚK MŮŽEME ZAROVNAT.</a:t>
            </a: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28800"/>
            <a:ext cx="3888432" cy="5026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>
            <a:off x="2627784" y="2204864"/>
            <a:ext cx="720080" cy="16561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131840" y="2276872"/>
            <a:ext cx="648072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3635896" y="2132856"/>
            <a:ext cx="504056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SAMOSTATNÁ PRÁCE: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	VYTVOŘ ROZVRH HODIN VAŠÍ TŘÍDY. ČASY ZAČÁTKŮ A KONCŮ HODIN VHODNĚ ZAROVNEJTE A OHRANIČTE, VELKÉ PŘESTÁVKY BUDOU POCHOPITELNĚ UŽŠÍ </a:t>
            </a:r>
            <a:r>
              <a:rPr lang="cs-CZ" sz="2800" dirty="0" smtClean="0">
                <a:solidFill>
                  <a:srgbClr val="7030A0"/>
                </a:solidFill>
              </a:rPr>
              <a:t>NEŽ </a:t>
            </a:r>
            <a:r>
              <a:rPr lang="cs-CZ" sz="2800" dirty="0" smtClean="0">
                <a:solidFill>
                  <a:srgbClr val="7030A0"/>
                </a:solidFill>
              </a:rPr>
              <a:t>SAMOTNÉ HODINY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VÝSLEDEK BY MĚL VYPADAT ASI TAKTO:</a:t>
            </a:r>
            <a:endParaRPr lang="cs-CZ" sz="3200" u="sng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132856"/>
            <a:ext cx="8514378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222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KAŽDÁ BUŇKA MÁ SVOU ADRESU. SKLÁDÁ SE Z OZNAČENÍ ŘÁDKY ČÍSLEM A SLOUPCE PÍSMENEM.</vt:lpstr>
      <vt:lpstr>DO JEDNOTLIVÝCH BUNĚK MŮŽEME PSÁT TEXT, ČÍSLA, OBRÁZKY, GRAFY.. </vt:lpstr>
      <vt:lpstr>STEJNĚ JAKO V PROGRAMU WORD SI MŮŽEME VYBÍRAT Z MNOHA TYPŮ PÍSMA V RŮZNÝCH VELIKOSTECH.</vt:lpstr>
      <vt:lpstr>Snímek 8</vt:lpstr>
      <vt:lpstr>Snímek 9</vt:lpstr>
      <vt:lpstr>Snímek 10</vt:lpstr>
      <vt:lpstr>VÝŠKA  BUŇKY SE PŘIZPŮSOBÍ VELIKOSTI PÍSMA        </vt:lpstr>
      <vt:lpstr>Snímek 12</vt:lpstr>
      <vt:lpstr>SAMOSTATNÁ PRÁCE:</vt:lpstr>
      <vt:lpstr>VÝSLEDEK BY MĚL VYPADAT ASI TAKTO: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25</cp:revision>
  <dcterms:created xsi:type="dcterms:W3CDTF">2013-11-07T10:16:29Z</dcterms:created>
  <dcterms:modified xsi:type="dcterms:W3CDTF">2014-10-23T18:18:52Z</dcterms:modified>
</cp:coreProperties>
</file>