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VY_32_INOVACE_ICT_I_S3_01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Úpravy tabulky, písmo, ohraničení..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tabulka, buňka, pás karet, řádek</a:t>
            </a:r>
            <a:r>
              <a:rPr lang="cs-CZ" sz="1200" smtClean="0">
                <a:latin typeface="Arial" panose="020B0604020202020204" pitchFamily="34" charset="0"/>
              </a:rPr>
              <a:t>, sloupec.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MS E – TABULKY, PÍSMO, OHRANIČENÍ..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229600" cy="590465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ÚVODNÍ OBRAZOVKA PROGRAMU EXCEL JE PRAVIDELNÁ MŘÍŽKA – TABULKA.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9" y="1484784"/>
            <a:ext cx="5112568" cy="461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šipka 9"/>
          <p:cNvCxnSpPr/>
          <p:nvPr/>
        </p:nvCxnSpPr>
        <p:spPr>
          <a:xfrm flipV="1">
            <a:off x="5796136" y="3645024"/>
            <a:ext cx="93610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5148064" y="3789040"/>
            <a:ext cx="165618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779912" y="4005064"/>
            <a:ext cx="3096344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876256" y="3501008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TABULKA </a:t>
            </a:r>
            <a:r>
              <a:rPr lang="cs-CZ" dirty="0" smtClean="0"/>
              <a:t>SE SKLÁDÁ Z JEDNOTLIVÝCH BUNĚK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rgbClr val="0070C0"/>
                </a:solidFill>
              </a:rPr>
              <a:t>DO JEDNOTLIVÝCH BUNĚK MŮŽEME PSÁT TEXT, ČÍSLA NEBO VKLÁDAT OBRÁZKY</a:t>
            </a:r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ČI GRAFY.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BUŇKY, SE KTERÝMI CHCEME PRACOVAT, SI VYBÍRÁME POMOCÍ MYŠI, KURZOREM NA BUŇKU NAJEDEME A ODENTRUJEME.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780928"/>
            <a:ext cx="5040560" cy="353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V BUŇKÁCH MŮŽEME PSÁT RŮZNÝMI TYPY PÍSMA. VYBEREME SI Z NABÍDKY NA PÁSMU KARET. MŮŽEME ZVOLIT I RŮZNOU VELIKOST PÍSMA.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24744"/>
            <a:ext cx="2952328" cy="54640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635896" y="1988840"/>
            <a:ext cx="30243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OBSAH BUŇKY </a:t>
            </a:r>
            <a:r>
              <a:rPr lang="cs-CZ" sz="2500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LZE ZAROVNAT POMOCÍ TLAČÍTEK NA STAVOVÉM ŘÁDKU.</a:t>
            </a:r>
            <a:endParaRPr lang="cs-CZ" sz="25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140968"/>
            <a:ext cx="1866900" cy="3195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šipka 10"/>
          <p:cNvCxnSpPr/>
          <p:nvPr/>
        </p:nvCxnSpPr>
        <p:spPr>
          <a:xfrm flipH="1">
            <a:off x="6156176" y="3284984"/>
            <a:ext cx="57606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30824" cy="1143000"/>
          </a:xfrm>
        </p:spPr>
        <p:txBody>
          <a:bodyPr>
            <a:normAutofit/>
          </a:bodyPr>
          <a:lstStyle/>
          <a:p>
            <a:pPr algn="l"/>
            <a:r>
              <a:rPr lang="cs-CZ" sz="2500" dirty="0">
                <a:solidFill>
                  <a:srgbClr val="0070C0"/>
                </a:solidFill>
              </a:rPr>
              <a:t>BUŇKY SI MŮŽEME OHRANIČIT.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02832" cy="4525963"/>
          </a:xfrm>
        </p:spPr>
        <p:txBody>
          <a:bodyPr/>
          <a:lstStyle/>
          <a:p>
            <a:r>
              <a:rPr lang="cs-CZ" sz="25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JAK BUDE VYPADAT VÝSLEDNÁ </a:t>
            </a:r>
            <a:r>
              <a:rPr lang="cs-CZ" sz="2500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STRANA </a:t>
            </a:r>
            <a:r>
              <a:rPr lang="cs-CZ" sz="25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VYTIŠTĚNÁ, ZJISTÍME POMOCÍ TLAČÍTKA NÁHLED.</a:t>
            </a:r>
          </a:p>
          <a:p>
            <a:r>
              <a:rPr lang="cs-CZ" sz="25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ZÁROVEŇ SE OZNAČÍ KONEC STRÁNKY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32656"/>
            <a:ext cx="3114675" cy="496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prava 5"/>
          <p:cNvSpPr/>
          <p:nvPr/>
        </p:nvSpPr>
        <p:spPr>
          <a:xfrm>
            <a:off x="4644008" y="836712"/>
            <a:ext cx="288032" cy="45719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653136"/>
            <a:ext cx="2448272" cy="1029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Šipka dolů 8"/>
          <p:cNvSpPr/>
          <p:nvPr/>
        </p:nvSpPr>
        <p:spPr>
          <a:xfrm>
            <a:off x="2411760" y="3645024"/>
            <a:ext cx="288032" cy="1008112"/>
          </a:xfrm>
          <a:prstGeom prst="dow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500" dirty="0" smtClean="0">
                <a:solidFill>
                  <a:srgbClr val="0070C0"/>
                </a:solidFill>
              </a:rPr>
              <a:t>VÝŠKA  BUŇKY </a:t>
            </a:r>
            <a:r>
              <a:rPr lang="cs-CZ" sz="2500" dirty="0">
                <a:solidFill>
                  <a:srgbClr val="0070C0"/>
                </a:solidFill>
              </a:rPr>
              <a:t>SE </a:t>
            </a:r>
            <a:r>
              <a:rPr lang="cs-CZ" sz="2500" dirty="0" smtClean="0">
                <a:solidFill>
                  <a:srgbClr val="0070C0"/>
                </a:solidFill>
              </a:rPr>
              <a:t>AUTOMATICKY PŘISPŮSOBÍ		 </a:t>
            </a:r>
            <a:r>
              <a:rPr lang="cs-CZ" sz="2500" dirty="0">
                <a:solidFill>
                  <a:srgbClr val="0070C0"/>
                </a:solidFill>
              </a:rPr>
              <a:t>VELIKOSTI PÍSMA </a:t>
            </a:r>
            <a:r>
              <a:rPr lang="cs-CZ" sz="2500" dirty="0" smtClean="0">
                <a:solidFill>
                  <a:srgbClr val="0070C0"/>
                </a:solidFill>
              </a:rPr>
              <a:t>.</a:t>
            </a:r>
            <a:endParaRPr lang="cs-CZ" sz="2500" dirty="0">
              <a:solidFill>
                <a:srgbClr val="0070C0"/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404664"/>
            <a:ext cx="15335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5576" y="2636912"/>
            <a:ext cx="7632848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POKUD SI CHCEME NASTAVIT VELIKOST BUŇKY, NAJEDEME KURZOREM NA </a:t>
            </a:r>
            <a:r>
              <a:rPr lang="cs-CZ" sz="2500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OZNAČENÍ </a:t>
            </a:r>
            <a:r>
              <a:rPr lang="cs-CZ" sz="25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SLOUPCŮ</a:t>
            </a:r>
            <a:r>
              <a:rPr lang="cs-CZ" sz="2500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, ŘÁDEK </a:t>
            </a:r>
            <a:r>
              <a:rPr lang="cs-CZ" sz="25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A TAHEM VELIKOST UPRAVÍME.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717032"/>
            <a:ext cx="2295525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Šipka doprava 8"/>
          <p:cNvSpPr/>
          <p:nvPr/>
        </p:nvSpPr>
        <p:spPr>
          <a:xfrm>
            <a:off x="2843808" y="4293096"/>
            <a:ext cx="2160240" cy="216024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5580112" y="3356992"/>
            <a:ext cx="45719" cy="432048"/>
          </a:xfrm>
          <a:prstGeom prst="dow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500" dirty="0">
                <a:solidFill>
                  <a:srgbClr val="0070C0"/>
                </a:solidFill>
              </a:rPr>
              <a:t>KAŽDÁ BUŇKA MÁ SVOU ADRESU. SKLÁDÁ SE Z OZNAČENÍ ŘÁDKY ČÍSLEM A SLOUPCE </a:t>
            </a:r>
            <a:r>
              <a:rPr lang="cs-CZ" sz="2500" dirty="0" smtClean="0">
                <a:solidFill>
                  <a:srgbClr val="0070C0"/>
                </a:solidFill>
              </a:rPr>
              <a:t>PÍSMENEM.</a:t>
            </a:r>
            <a:endParaRPr lang="cs-CZ" sz="2500" dirty="0">
              <a:solidFill>
                <a:srgbClr val="0070C0"/>
              </a:solidFill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40768"/>
            <a:ext cx="2466975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5576" y="4005064"/>
            <a:ext cx="62646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DO JINÉ BUŇKY SE MŮŽEME PŘESUNOUT </a:t>
            </a:r>
            <a:r>
              <a:rPr lang="cs-CZ" sz="2500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ZADÁNÍM </a:t>
            </a:r>
            <a:r>
              <a:rPr lang="cs-CZ" sz="25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ADRESY A ODENTROVÁNÍM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 ZASEDACÍ POŘÁDEK VAŠÍ TŘÍDY. SPOLUŽÁKY ROZSAĎTE PODLE SVÝCH PŘEDSTAV. JEDNOTLIVÉ LAVICE OHRANIČTE, ULIČKY MEZI LAVICEMI BUDOU POCHOPITELNĚ UŽŠÍ.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VÝSLEDEK BY MĚL VYPADAT ASI TAKTO: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8229600" cy="4363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186</Words>
  <Application>Microsoft Office PowerPoint</Application>
  <PresentationFormat>Předvádění na obrazovce (4:3)</PresentationFormat>
  <Paragraphs>37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DO JEDNOTLIVÝCH BUNĚK MŮŽEME PSÁT TEXT, ČÍSLA NEBO VKLÁDAT OBRÁZKY ČI GRAFY. BUŇKY, SE KTERÝMI CHCEME PRACOVAT, SI VYBÍRÁME POMOCÍ MYŠI, KURZOREM NA BUŇKU NAJEDEME A ODENTRUJEME.</vt:lpstr>
      <vt:lpstr>V BUŇKÁCH MŮŽEME PSÁT RŮZNÝMI TYPY PÍSMA. VYBEREME SI Z NABÍDKY NA PÁSMU KARET. MŮŽEME ZVOLIT I RŮZNOU VELIKOST PÍSMA.</vt:lpstr>
      <vt:lpstr>BUŇKY SI MŮŽEME OHRANIČIT.</vt:lpstr>
      <vt:lpstr>VÝŠKA  BUŇKY SE AUTOMATICKY PŘISPŮSOBÍ   VELIKOSTI PÍSMA .</vt:lpstr>
      <vt:lpstr>KAŽDÁ BUŇKA MÁ SVOU ADRESU. SKLÁDÁ SE Z OZNAČENÍ ŘÁDKY ČÍSLEM A SLOUPCE PÍSMENEM.</vt:lpstr>
      <vt:lpstr>SAMOSTATNÁ PRÁCE:</vt:lpstr>
      <vt:lpstr>VÝSLEDEK BY MĚL VYPADAT ASI TAKTO: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13</cp:revision>
  <dcterms:created xsi:type="dcterms:W3CDTF">2013-11-07T10:16:29Z</dcterms:created>
  <dcterms:modified xsi:type="dcterms:W3CDTF">2014-10-23T17:58:09Z</dcterms:modified>
</cp:coreProperties>
</file>