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5AED3-40AB-4F92-A52F-A2B1E3728997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58579-A929-4412-A70F-A7D58B7403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	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VY_32_INOVACE_ICT_I_S3_13</a:t>
            </a:r>
          </a:p>
          <a:p>
            <a:pPr algn="l">
              <a:defRPr/>
            </a:pPr>
            <a:endParaRPr lang="cs-CZ" sz="1200" b="1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MS E – Data a jejich formáty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Magda Bendová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</a:t>
            </a:r>
            <a:r>
              <a:rPr lang="cs-CZ" sz="1200">
                <a:latin typeface="Arial" panose="020B0604020202020204" pitchFamily="34" charset="0"/>
              </a:rPr>
              <a:t>	</a:t>
            </a:r>
            <a:r>
              <a:rPr lang="cs-CZ" sz="1200" smtClean="0">
                <a:latin typeface="Arial" panose="020B0604020202020204" pitchFamily="34" charset="0"/>
              </a:rPr>
              <a:t>20.10.2013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dirty="0" smtClean="0">
                <a:latin typeface="Arial" panose="020B0604020202020204" pitchFamily="34" charset="0"/>
              </a:rPr>
              <a:t>IKT </a:t>
            </a:r>
            <a:r>
              <a:rPr lang="cs-CZ" sz="1200" dirty="0">
                <a:latin typeface="Arial" panose="020B0604020202020204" pitchFamily="34" charset="0"/>
              </a:rPr>
              <a:t>a je v souladu s </a:t>
            </a:r>
            <a:r>
              <a:rPr lang="cs-CZ" sz="1200" dirty="0" smtClean="0">
                <a:latin typeface="Arial" panose="020B0604020202020204" pitchFamily="34" charset="0"/>
              </a:rPr>
              <a:t>ŠVP.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dirty="0">
                <a:latin typeface="Arial" panose="020B0604020202020204" pitchFamily="34" charset="0"/>
              </a:rPr>
              <a:t>s výkladem </a:t>
            </a:r>
            <a:r>
              <a:rPr lang="cs-CZ" sz="1200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Klíčová slova : formátování, formáty, zvýraznění, označení.</a:t>
            </a:r>
            <a:endParaRPr lang="cs-CZ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algn="ctr">
              <a:buNone/>
            </a:pPr>
            <a:r>
              <a:rPr lang="cs-CZ" sz="5400" b="1" dirty="0" smtClean="0">
                <a:solidFill>
                  <a:srgbClr val="0070C0"/>
                </a:solidFill>
              </a:rPr>
              <a:t>MS E – DATA A JEJICH FORMÁTY</a:t>
            </a:r>
          </a:p>
          <a:p>
            <a:pPr algn="ctr">
              <a:buNone/>
            </a:pPr>
            <a:endParaRPr lang="cs-CZ" sz="5400" b="1" dirty="0">
              <a:solidFill>
                <a:srgbClr val="00B050"/>
              </a:solidFill>
            </a:endParaRPr>
          </a:p>
          <a:p>
            <a:pPr algn="ctr">
              <a:buNone/>
            </a:pPr>
            <a:endParaRPr lang="cs-CZ" sz="5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2448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EXCEL UMÍ PRACOVAT S RŮZNÝMI TYPY DAT.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POKUD ZADÁVÁME ČÍSLA, NEJČASTĚJI PRACUJEME S OBECNÝM FORMÁTEM.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MŮŽEME ZADÁVAT LIBOVOLNÉ MNOŽSTVÍ </a:t>
            </a:r>
            <a:r>
              <a:rPr lang="cs-CZ" sz="2400" dirty="0" smtClean="0">
                <a:solidFill>
                  <a:srgbClr val="0070C0"/>
                </a:solidFill>
              </a:rPr>
              <a:t>DESETINNÝCH </a:t>
            </a:r>
            <a:r>
              <a:rPr lang="cs-CZ" sz="2400" dirty="0" smtClean="0">
                <a:solidFill>
                  <a:srgbClr val="0070C0"/>
                </a:solidFill>
              </a:rPr>
              <a:t>MÍST.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390775"/>
            <a:ext cx="85344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230425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KDYŽ CHCEME UVÁDĚT JEN DVĚ </a:t>
            </a:r>
            <a:r>
              <a:rPr lang="cs-CZ" sz="2400" dirty="0" smtClean="0">
                <a:solidFill>
                  <a:srgbClr val="0070C0"/>
                </a:solidFill>
              </a:rPr>
              <a:t>DESETINNÁ </a:t>
            </a:r>
            <a:r>
              <a:rPr lang="cs-CZ" sz="2400" dirty="0" smtClean="0">
                <a:solidFill>
                  <a:srgbClr val="0070C0"/>
                </a:solidFill>
              </a:rPr>
              <a:t>MÍSTA, 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NASTAVÍME V ZÁLOŽCE DRUHŮ ČÍSEL </a:t>
            </a:r>
          </a:p>
          <a:p>
            <a:pPr>
              <a:buNone/>
            </a:pPr>
            <a:r>
              <a:rPr lang="cs-CZ" sz="2400" dirty="0">
                <a:solidFill>
                  <a:srgbClr val="0070C0"/>
                </a:solidFill>
              </a:rPr>
              <a:t> </a:t>
            </a:r>
            <a:r>
              <a:rPr lang="cs-CZ" sz="2400" dirty="0" smtClean="0">
                <a:solidFill>
                  <a:srgbClr val="0070C0"/>
                </a:solidFill>
              </a:rPr>
              <a:t>- </a:t>
            </a:r>
            <a:r>
              <a:rPr lang="cs-CZ" sz="2400" u="sng" dirty="0" smtClean="0">
                <a:solidFill>
                  <a:srgbClr val="0070C0"/>
                </a:solidFill>
              </a:rPr>
              <a:t>ČÍSLO</a:t>
            </a:r>
            <a:r>
              <a:rPr lang="cs-CZ" sz="2400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ZADANÉ ČÍSLO SE ZAOKROUHLÍ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NA DVĚ </a:t>
            </a:r>
            <a:r>
              <a:rPr lang="cs-CZ" sz="2400" dirty="0" smtClean="0">
                <a:solidFill>
                  <a:srgbClr val="0070C0"/>
                </a:solidFill>
              </a:rPr>
              <a:t>DESETINNÁ </a:t>
            </a:r>
            <a:r>
              <a:rPr lang="cs-CZ" sz="2400" dirty="0" smtClean="0">
                <a:solidFill>
                  <a:srgbClr val="0070C0"/>
                </a:solidFill>
              </a:rPr>
              <a:t>MÍSTA.</a:t>
            </a: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124744"/>
            <a:ext cx="3343275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736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POKUD CHCEME ZADÁVAT HODNOTU V KORUNÁCH, ZVOLÍME FORMÁT MĚNA.</a:t>
            </a: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ZÁPIS HODNOTY SE ZMĚNÍ.</a:t>
            </a: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268760"/>
            <a:ext cx="34480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9300" y="404664"/>
            <a:ext cx="3314700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9552" y="2564904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FORMÁT DATA MŮŽEME ZVOLIT DVOJÍ.</a:t>
            </a:r>
          </a:p>
          <a:p>
            <a:r>
              <a:rPr lang="cs-CZ" sz="2400" dirty="0">
                <a:solidFill>
                  <a:srgbClr val="0070C0"/>
                </a:solidFill>
              </a:rPr>
              <a:t> </a:t>
            </a:r>
            <a:r>
              <a:rPr lang="cs-CZ" sz="2400" dirty="0" smtClean="0">
                <a:solidFill>
                  <a:srgbClr val="0070C0"/>
                </a:solidFill>
              </a:rPr>
              <a:t>- DLOUHÉ </a:t>
            </a:r>
          </a:p>
          <a:p>
            <a:r>
              <a:rPr lang="cs-CZ" sz="2400" dirty="0">
                <a:solidFill>
                  <a:srgbClr val="0070C0"/>
                </a:solidFill>
              </a:rPr>
              <a:t> </a:t>
            </a:r>
            <a:r>
              <a:rPr lang="cs-CZ" sz="2400" dirty="0" smtClean="0">
                <a:solidFill>
                  <a:srgbClr val="0070C0"/>
                </a:solidFill>
              </a:rPr>
              <a:t>- KRÁTKÉ 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FORMÁT ZLOMKY PŘEVÁDÍ </a:t>
            </a:r>
            <a:r>
              <a:rPr lang="cs-CZ" sz="2400" dirty="0" smtClean="0">
                <a:solidFill>
                  <a:srgbClr val="0070C0"/>
                </a:solidFill>
              </a:rPr>
              <a:t>DESETINNÁ </a:t>
            </a:r>
            <a:r>
              <a:rPr lang="cs-CZ" sz="2400" dirty="0" smtClean="0">
                <a:solidFill>
                  <a:srgbClr val="0070C0"/>
                </a:solidFill>
              </a:rPr>
              <a:t>ČÍSLA NA ZLOMKY.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268760"/>
            <a:ext cx="203835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08720"/>
            <a:ext cx="266318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83568" y="1484784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DATA V BUŇCE DÁLE MŮŽEME ZAROVNÁVAT.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MOŽNOSTI ZAROVNÁVÁNÍ SI VYBEREME TLAČÍTKEM NA LIŠTĚ V ZÁLOŽCE DOMŮ.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10801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DATA TAKÉ MŮŽEME ZVÝRAZNIT BARVOU PÍSMA, BARVOU VÝPLNĚ BUŇKY.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844824"/>
            <a:ext cx="27336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130</Words>
  <Application>Microsoft Office PowerPoint</Application>
  <PresentationFormat>Předvádění na obrazovce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Bendovi</dc:creator>
  <cp:lastModifiedBy>Dum</cp:lastModifiedBy>
  <cp:revision>10</cp:revision>
  <dcterms:created xsi:type="dcterms:W3CDTF">2013-11-07T23:27:54Z</dcterms:created>
  <dcterms:modified xsi:type="dcterms:W3CDTF">2014-10-23T17:37:13Z</dcterms:modified>
</cp:coreProperties>
</file>