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97784-047E-40D0-A234-50FD9625C72F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92141-2C60-44F9-8BD3-4A0335F29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VY_32_INOVACE_ICT_I_S3_14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Filtry..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20.10.2013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tabulka, buňka, pás karet, řádek, sloupec, filtr, podmínka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FILTRY..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590465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FITLR SLOUŽÍ JAKO NÁSTROJ PRO ZPRACOVÁNÍ VELKÉHO MNOŽSTVÍ DAT. 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667247"/>
            <a:ext cx="4430657" cy="2949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POMOCÍ FILTRŮ SE ZOBRAZÍ POUZE DATA KTERÁ NÁS AKTUÁLNĚ ZAJÍMAJÍ.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OSTATNÍ DATA BUDOU DOČASNĚ SKRYTA. 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91188"/>
            <a:ext cx="369221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3068960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VYTVOŘTE UVEDENOU TABULKU, V KTERÉ BUDEME NÁSLEDNĚ FILTROVAT DATA.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923928" y="3501008"/>
            <a:ext cx="1152128" cy="9064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 TABULKY NYNÍ VYFILTRUJEME STUDENTY, KTEŘÍ PROPADLI Z MATEMATIKY. 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4464496" cy="4835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2880320" cy="3489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5229200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OZNAČÍME HLAVIČKU TABULKY A ZVOLÍME TLAČÍTKO </a:t>
            </a:r>
            <a:r>
              <a:rPr lang="cs-CZ" u="sng" dirty="0" smtClean="0"/>
              <a:t>FILTR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/>
          </a:bodyPr>
          <a:lstStyle/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Z JEDNOTLIVÝCH NÁZVŮ SLOUPCŮ SE STANOU </a:t>
            </a:r>
            <a:r>
              <a:rPr lang="cs-CZ" sz="2500" dirty="0" smtClean="0">
                <a:solidFill>
                  <a:srgbClr val="0070C0"/>
                </a:solidFill>
              </a:rPr>
              <a:t>ROLOVACÍ </a:t>
            </a:r>
            <a:r>
              <a:rPr lang="cs-CZ" sz="2500" dirty="0" smtClean="0">
                <a:solidFill>
                  <a:srgbClr val="0070C0"/>
                </a:solidFill>
              </a:rPr>
              <a:t>MENU.</a:t>
            </a:r>
            <a:endParaRPr lang="cs-CZ" sz="25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4752528" cy="5384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5508104" y="1556792"/>
            <a:ext cx="3312368" cy="33123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ROZKLIKNEME SLOUPEC MATEMATIKA A ZAŠKRTNEME HODNOTU, KTERÁ NÁS ZAJÍMÁ. </a:t>
            </a:r>
          </a:p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V NAŠEM PŘÍPADĚ ZNÁMKU PĚT. </a:t>
            </a:r>
            <a:endParaRPr lang="cs-CZ" sz="25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PO POTVRZENÍ NAŠÍ VOLBY TLAČÍTKEM OK SE ZOBRAZÍ POUZE STUDENTI PROPADAJÍCÍ Z MATEMATIKY. </a:t>
            </a:r>
            <a:endParaRPr lang="cs-CZ" sz="2500" dirty="0">
              <a:solidFill>
                <a:srgbClr val="0070C0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5544616" cy="2911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83768" y="5120280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POVŠIMNĚTE SI, ŽE OSTATNÍ ŘÁDKY JSOU SKRYTY. 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1187624" y="3645024"/>
            <a:ext cx="1080120" cy="17984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3918" y="422106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FILTROVANÝ SLOUPEC JE OZNAČEN OBRÁZKEM FITRU.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469369" y="2778192"/>
            <a:ext cx="360040" cy="34442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>
            <a:stCxn id="14" idx="4"/>
          </p:cNvCxnSpPr>
          <p:nvPr/>
        </p:nvCxnSpPr>
        <p:spPr>
          <a:xfrm>
            <a:off x="4649389" y="3122614"/>
            <a:ext cx="180020" cy="10984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5274550" cy="5616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FILTROVÁNÍ </a:t>
            </a:r>
            <a:r>
              <a:rPr lang="cs-CZ" sz="2500" dirty="0" smtClean="0">
                <a:solidFill>
                  <a:srgbClr val="0070C0"/>
                </a:solidFill>
              </a:rPr>
              <a:t>MŮŽE PROBÍHAT POMOCÍ PODMÍNEK.</a:t>
            </a:r>
            <a:br>
              <a:rPr lang="cs-CZ" sz="2500" dirty="0" smtClean="0">
                <a:solidFill>
                  <a:srgbClr val="0070C0"/>
                </a:solidFill>
              </a:rPr>
            </a:br>
            <a:r>
              <a:rPr lang="cs-CZ" sz="2500" dirty="0" smtClean="0">
                <a:solidFill>
                  <a:srgbClr val="0070C0"/>
                </a:solidFill>
              </a:rPr>
              <a:t>ZKUSME URČIT STUDENTY, KTEŘÍ MAJÍ Z </a:t>
            </a:r>
            <a:r>
              <a:rPr lang="cs-CZ" sz="2500" dirty="0" err="1" smtClean="0">
                <a:solidFill>
                  <a:srgbClr val="0070C0"/>
                </a:solidFill>
              </a:rPr>
              <a:t>OdO</a:t>
            </a:r>
            <a:r>
              <a:rPr lang="cs-CZ" sz="2500" dirty="0" smtClean="0">
                <a:solidFill>
                  <a:srgbClr val="0070C0"/>
                </a:solidFill>
              </a:rPr>
              <a:t> HORŠÍ ZNÁMKU NEŽ 2.  </a:t>
            </a:r>
            <a:endParaRPr lang="cs-CZ" sz="25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2276872"/>
            <a:ext cx="2160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ROZKLIKNUTÍ PŘÍSLUŠNÉHO SLOUPCE ZVOLÍME ZÁLOŽKU </a:t>
            </a:r>
            <a:r>
              <a:rPr lang="cs-CZ" u="sng" dirty="0" smtClean="0"/>
              <a:t>FILTRY ČÍSEL</a:t>
            </a:r>
            <a:r>
              <a:rPr lang="cs-CZ" dirty="0" smtClean="0"/>
              <a:t>. ZDE MÁME NA VÝBĚR Z NEJRŮZNĚJŠÍCH PODMÍNEK.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500" dirty="0" smtClean="0">
                <a:solidFill>
                  <a:srgbClr val="0070C0"/>
                </a:solidFill>
              </a:rPr>
              <a:t>PO ZADÁNÍ HODNOTY, SE KTEROU CHCEME PRACOVAT, SE ZOBRAZÍ PŘÍSLUŠNÝ VÝBĚR. </a:t>
            </a:r>
            <a:endParaRPr lang="cs-CZ" sz="25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772816"/>
            <a:ext cx="4963409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554" y="3544785"/>
            <a:ext cx="3883079" cy="2936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89794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HODNOCENÍ MINIMÁLNĚ DESETI STUDENTŮ Z OSMI PŘEDMĚTŮ (ZNÁMKY SI VYMYSLI). VYPOČÍTEJ PRŮMĚRY STUDENTŮ A PRŮMĚRY Z PŘEDMĚTŮ. NÁSLEDNĚ SI VYZKOUŠEJ VYFILTROVÁNÍ STUDENTŮ, KTEŘÍ Z NĚJAKÉHO PŘEDMĚTU PROPADAJÍ, MAJÍ ZNÁMKY POD NEBO NAD PRŮMĚREM…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199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POMOCÍ FILTRŮ SE ZOBRAZÍ POUZE DATA KTERÁ NÁS AKTUÁLNĚ ZAJÍMAJÍ. OSTATNÍ DATA BUDOU DOČASNĚ SKRYTA. </vt:lpstr>
      <vt:lpstr>Z TABULKY NYNÍ VYFILTRUJEME STUDENTY, KTEŘÍ PROPADLI Z MATEMATIKY. </vt:lpstr>
      <vt:lpstr>Z JEDNOTLIVÝCH NÁZVŮ SLOUPCŮ SE STANOU ROLOVACÍ MENU.</vt:lpstr>
      <vt:lpstr>PO POTVRZENÍ NAŠÍ VOLBY TLAČÍTKEM OK SE ZOBRAZÍ POUZE STUDENTI PROPADAJÍCÍ Z MATEMATIKY. </vt:lpstr>
      <vt:lpstr>FILTROVÁNÍ MŮŽE PROBÍHAT POMOCÍ PODMÍNEK. ZKUSME URČIT STUDENTY, KTEŘÍ MAJÍ Z OdO HORŠÍ ZNÁMKU NEŽ 2.  </vt:lpstr>
      <vt:lpstr>PO ZADÁNÍ HODNOTY, SE KTEROU CHCEME PRACOVAT, SE ZOBRAZÍ PŘÍSLUŠNÝ VÝBĚR. </vt:lpstr>
      <vt:lpstr>SAMOSTATNÁ PRÁCE: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20</cp:revision>
  <dcterms:created xsi:type="dcterms:W3CDTF">2013-11-07T10:16:29Z</dcterms:created>
  <dcterms:modified xsi:type="dcterms:W3CDTF">2014-10-23T17:34:14Z</dcterms:modified>
</cp:coreProperties>
</file>