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VY_32_INOVACE_10_Písmeno Z</a:t>
          </a:r>
          <a:r>
            <a:rPr lang="cs-CZ" sz="2000" baseline="0" dirty="0" smtClean="0"/>
            <a:t>, z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</a:t>
          </a:r>
          <a:r>
            <a:rPr lang="cs-CZ" sz="2000" dirty="0" smtClean="0"/>
            <a:t>škola a Mateřská škola Slatina</a:t>
          </a:r>
          <a:r>
            <a:rPr lang="cs-CZ" sz="2000" dirty="0" smtClean="0"/>
            <a:t>, okres </a:t>
          </a:r>
          <a:r>
            <a:rPr lang="cs-CZ" sz="2000" dirty="0" smtClean="0"/>
            <a:t>Nový Jičín</a:t>
          </a:r>
          <a:r>
            <a:rPr lang="cs-CZ" sz="2000" dirty="0" smtClean="0"/>
            <a:t>, příspěvková </a:t>
          </a:r>
          <a:r>
            <a:rPr lang="cs-CZ" sz="2000" dirty="0" smtClean="0"/>
            <a:t>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 :</a:t>
          </a:r>
          <a:r>
            <a:rPr lang="cs-CZ" sz="2000" dirty="0" smtClean="0"/>
            <a:t>Libuše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</a:t>
          </a:r>
          <a:r>
            <a:rPr lang="cs-CZ" sz="2000" kern="1200" dirty="0" smtClean="0"/>
            <a:t>škola a Mateřská škola Slatina</a:t>
          </a:r>
          <a:r>
            <a:rPr lang="cs-CZ" sz="2000" kern="1200" dirty="0" smtClean="0"/>
            <a:t>, okres </a:t>
          </a:r>
          <a:r>
            <a:rPr lang="cs-CZ" sz="2000" kern="1200" dirty="0" smtClean="0"/>
            <a:t>Nový Jičín</a:t>
          </a:r>
          <a:r>
            <a:rPr lang="cs-CZ" sz="2000" kern="1200" dirty="0" smtClean="0"/>
            <a:t>, příspěvková </a:t>
          </a:r>
          <a:r>
            <a:rPr lang="cs-CZ" sz="2000" kern="1200" dirty="0" smtClean="0"/>
            <a:t>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 :</a:t>
          </a:r>
          <a:r>
            <a:rPr lang="cs-CZ" sz="2000" kern="1200" dirty="0" smtClean="0"/>
            <a:t>Libuše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VY_32_INOVACE_10_Písmeno Z</a:t>
          </a:r>
          <a:r>
            <a:rPr lang="cs-CZ" sz="2000" kern="1200" baseline="0" dirty="0" smtClean="0"/>
            <a:t>, z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1. ročník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950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109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702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037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380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318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78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234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578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561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549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078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69254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/>
              <a:t>PÍSMENO Z – seznamte se!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Vítejte v království písmene Z, z</a:t>
            </a:r>
          </a:p>
          <a:p>
            <a:pPr marL="457200" lvl="1" indent="0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Z  </a:t>
            </a:r>
            <a:r>
              <a:rPr lang="cs-CZ" sz="9600" dirty="0" err="1" smtClean="0">
                <a:solidFill>
                  <a:srgbClr val="FF0000"/>
                </a:solidFill>
              </a:rPr>
              <a:t>z</a:t>
            </a:r>
            <a:r>
              <a:rPr lang="cs-CZ" sz="9600" dirty="0" smtClean="0">
                <a:solidFill>
                  <a:srgbClr val="FF0000"/>
                </a:solidFill>
              </a:rPr>
              <a:t>		</a:t>
            </a:r>
            <a:r>
              <a:rPr lang="cs-CZ" sz="9600" dirty="0" smtClean="0">
                <a:solidFill>
                  <a:srgbClr val="00B050"/>
                </a:solidFill>
              </a:rPr>
              <a:t>Z  </a:t>
            </a:r>
            <a:r>
              <a:rPr lang="cs-CZ" sz="9600" dirty="0" err="1" smtClean="0">
                <a:solidFill>
                  <a:srgbClr val="00B050"/>
                </a:solidFill>
              </a:rPr>
              <a:t>z</a:t>
            </a:r>
            <a:r>
              <a:rPr lang="cs-CZ" sz="9600" dirty="0" smtClean="0">
                <a:solidFill>
                  <a:srgbClr val="00B050"/>
                </a:solidFill>
              </a:rPr>
              <a:t>		</a:t>
            </a:r>
            <a:r>
              <a:rPr lang="cs-CZ" sz="9600" dirty="0" smtClean="0">
                <a:solidFill>
                  <a:srgbClr val="002060"/>
                </a:solidFill>
              </a:rPr>
              <a:t>Z  </a:t>
            </a:r>
            <a:r>
              <a:rPr lang="cs-CZ" sz="9600" dirty="0" err="1" smtClean="0">
                <a:solidFill>
                  <a:srgbClr val="002060"/>
                </a:solidFill>
              </a:rPr>
              <a:t>z</a:t>
            </a:r>
            <a:endParaRPr lang="cs-CZ" sz="9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21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400" dirty="0"/>
              <a:t>J</a:t>
            </a:r>
            <a:r>
              <a:rPr lang="cs-CZ" sz="4400" dirty="0" smtClean="0"/>
              <a:t>sem zvíře africké, kabátek mám pruhovaný.</a:t>
            </a:r>
          </a:p>
          <a:p>
            <a:endParaRPr lang="cs-CZ" sz="4400" dirty="0"/>
          </a:p>
          <a:p>
            <a:r>
              <a:rPr lang="cs-CZ" sz="4400" b="1" dirty="0" smtClean="0"/>
              <a:t>Ze </a:t>
            </a:r>
            <a:endParaRPr lang="cs-CZ" sz="4400" b="1" dirty="0"/>
          </a:p>
        </p:txBody>
      </p:sp>
      <p:pic>
        <p:nvPicPr>
          <p:cNvPr id="2050" name="Picture 2" descr="C:\Users\admin\AppData\Local\Microsoft\Windows\Temporary Internet Files\Content.IE5\76EXJNNP\MP9003138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952865"/>
            <a:ext cx="4176464" cy="281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87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Z</a:t>
            </a:r>
            <a:r>
              <a:rPr lang="cs-CZ" dirty="0" smtClean="0"/>
              <a:t>, z</a:t>
            </a:r>
            <a:r>
              <a:rPr lang="cs-CZ" dirty="0" smtClean="0"/>
              <a:t>		Z</a:t>
            </a:r>
            <a:r>
              <a:rPr lang="cs-CZ" dirty="0" smtClean="0"/>
              <a:t>,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6869" y="1376883"/>
            <a:ext cx="8903205" cy="4525963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Šel zajíček brázdou,</a:t>
            </a:r>
          </a:p>
          <a:p>
            <a:r>
              <a:rPr lang="cs-CZ" dirty="0"/>
              <a:t>m</a:t>
            </a:r>
            <a:r>
              <a:rPr lang="cs-CZ" dirty="0" smtClean="0"/>
              <a:t>ěl kapsičku prázdnou.</a:t>
            </a:r>
          </a:p>
          <a:p>
            <a:r>
              <a:rPr lang="cs-CZ" dirty="0" smtClean="0"/>
              <a:t>Potkala ho Káča,</a:t>
            </a:r>
          </a:p>
          <a:p>
            <a:r>
              <a:rPr lang="cs-CZ" dirty="0"/>
              <a:t>d</a:t>
            </a:r>
            <a:r>
              <a:rPr lang="cs-CZ" dirty="0" smtClean="0"/>
              <a:t>ala mu </a:t>
            </a:r>
            <a:r>
              <a:rPr lang="cs-CZ" dirty="0" err="1" smtClean="0"/>
              <a:t>koláča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lvl="8"/>
            <a:r>
              <a:rPr lang="cs-CZ" sz="6000" b="1" dirty="0" smtClean="0"/>
              <a:t>za</a:t>
            </a:r>
            <a:endParaRPr lang="cs-CZ" sz="6000" b="1" dirty="0"/>
          </a:p>
        </p:txBody>
      </p:sp>
      <p:pic>
        <p:nvPicPr>
          <p:cNvPr id="1026" name="Picture 2" descr="C:\Users\admin\AppData\Local\Microsoft\Windows\Temporary Internet Files\Content.IE5\99LSCPAK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060848"/>
            <a:ext cx="1980207" cy="138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20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Jsem na každých dveřích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Odemykám se klíčem. Jsem……?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8000" b="1" dirty="0" smtClean="0"/>
              <a:t>zá</a:t>
            </a:r>
            <a:endParaRPr lang="cs-CZ" sz="8000" b="1" dirty="0"/>
          </a:p>
        </p:txBody>
      </p:sp>
      <p:pic>
        <p:nvPicPr>
          <p:cNvPr id="3074" name="Picture 2" descr="C:\Users\admin\AppData\Local\Microsoft\Windows\Temporary Internet Files\Content.IE5\K0O7W0UI\MP9003154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29000"/>
            <a:ext cx="3657600" cy="247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02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Jsem roční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Padá sníh,</a:t>
            </a:r>
          </a:p>
          <a:p>
            <a:r>
              <a:rPr lang="cs-CZ" sz="4800" dirty="0"/>
              <a:t>s</a:t>
            </a:r>
            <a:r>
              <a:rPr lang="cs-CZ" sz="4800" dirty="0" smtClean="0"/>
              <a:t>áňkujeme, lyžujeme.</a:t>
            </a:r>
          </a:p>
          <a:p>
            <a:endParaRPr lang="cs-CZ" sz="4800" dirty="0"/>
          </a:p>
          <a:p>
            <a:r>
              <a:rPr lang="cs-CZ" sz="9600" b="1" dirty="0" err="1" smtClean="0"/>
              <a:t>zi</a:t>
            </a:r>
            <a:endParaRPr lang="cs-CZ" sz="9600" b="1" dirty="0" smtClean="0"/>
          </a:p>
          <a:p>
            <a:pPr marL="0" indent="0">
              <a:buNone/>
            </a:pPr>
            <a:endParaRPr lang="cs-CZ" sz="4800" dirty="0"/>
          </a:p>
        </p:txBody>
      </p:sp>
      <p:pic>
        <p:nvPicPr>
          <p:cNvPr id="4098" name="Picture 2" descr="C:\Users\admin\AppData\Local\Microsoft\Windows\Temporary Internet Files\Content.IE5\1Q76Y7GL\MP9003994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73016"/>
            <a:ext cx="3902075" cy="260032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72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Mňam, vepřová pečeně s knedlíkem a …………</a:t>
            </a:r>
          </a:p>
          <a:p>
            <a:endParaRPr lang="cs-CZ" dirty="0"/>
          </a:p>
          <a:p>
            <a:r>
              <a:rPr lang="cs-CZ" sz="9600" dirty="0" smtClean="0"/>
              <a:t>ze</a:t>
            </a:r>
            <a:endParaRPr lang="cs-CZ" sz="9600" dirty="0"/>
          </a:p>
        </p:txBody>
      </p:sp>
      <p:pic>
        <p:nvPicPr>
          <p:cNvPr id="5122" name="Picture 2" descr="C:\Users\admin\AppData\Local\Microsoft\Windows\Temporary Internet Files\Content.IE5\K0O7W0UI\MC900112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92896"/>
            <a:ext cx="4680520" cy="368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274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Jména dětí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23615"/>
            <a:ext cx="6185922" cy="3502548"/>
          </a:xfrm>
        </p:spPr>
        <p:txBody>
          <a:bodyPr/>
          <a:lstStyle/>
          <a:p>
            <a:r>
              <a:rPr lang="cs-CZ" dirty="0" smtClean="0"/>
              <a:t>Zuzana</a:t>
            </a:r>
          </a:p>
          <a:p>
            <a:r>
              <a:rPr lang="cs-CZ" dirty="0" smtClean="0"/>
              <a:t>Zita</a:t>
            </a:r>
          </a:p>
          <a:p>
            <a:r>
              <a:rPr lang="cs-CZ" dirty="0" smtClean="0"/>
              <a:t>Zdeňka</a:t>
            </a:r>
          </a:p>
          <a:p>
            <a:r>
              <a:rPr lang="cs-CZ" dirty="0" smtClean="0"/>
              <a:t>Zdeněk</a:t>
            </a:r>
          </a:p>
          <a:p>
            <a:r>
              <a:rPr lang="cs-CZ" dirty="0" smtClean="0"/>
              <a:t>Zora 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JX1WAKUB\MP9004395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80840"/>
            <a:ext cx="3744416" cy="2499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77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Čteme slova s písmenem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zima	zase</a:t>
            </a:r>
          </a:p>
          <a:p>
            <a:r>
              <a:rPr lang="cs-CZ" b="1" dirty="0" smtClean="0"/>
              <a:t>zívá	záda</a:t>
            </a:r>
          </a:p>
          <a:p>
            <a:r>
              <a:rPr lang="cs-CZ" b="1" dirty="0"/>
              <a:t>z</a:t>
            </a:r>
            <a:r>
              <a:rPr lang="cs-CZ" b="1" dirty="0" smtClean="0"/>
              <a:t>elí		koza</a:t>
            </a:r>
          </a:p>
          <a:p>
            <a:r>
              <a:rPr lang="cs-CZ" b="1" dirty="0"/>
              <a:t>l</a:t>
            </a:r>
            <a:r>
              <a:rPr lang="cs-CZ" b="1" dirty="0" smtClean="0"/>
              <a:t>eze	kazí</a:t>
            </a:r>
          </a:p>
          <a:p>
            <a:r>
              <a:rPr lang="cs-CZ" b="1" dirty="0"/>
              <a:t>v</a:t>
            </a:r>
            <a:r>
              <a:rPr lang="cs-CZ" b="1" dirty="0" smtClean="0"/>
              <a:t>eze	mizí	</a:t>
            </a:r>
          </a:p>
          <a:p>
            <a:r>
              <a:rPr lang="cs-CZ" b="1" dirty="0"/>
              <a:t>z</a:t>
            </a:r>
            <a:r>
              <a:rPr lang="cs-CZ" b="1" dirty="0" smtClean="0"/>
              <a:t>ávin	zasít</a:t>
            </a:r>
          </a:p>
          <a:p>
            <a:r>
              <a:rPr lang="cs-CZ" b="1" dirty="0"/>
              <a:t>p</a:t>
            </a:r>
            <a:r>
              <a:rPr lang="cs-CZ" b="1" dirty="0" smtClean="0"/>
              <a:t>ozor	zámek</a:t>
            </a:r>
          </a:p>
          <a:p>
            <a:endParaRPr lang="cs-CZ" b="1" dirty="0"/>
          </a:p>
        </p:txBody>
      </p:sp>
      <p:pic>
        <p:nvPicPr>
          <p:cNvPr id="7170" name="Picture 2" descr="C:\Users\admin\AppData\Local\Microsoft\Windows\Temporary Internet Files\Content.IE5\AM1I8PN9\MP9001806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413" y="2106613"/>
            <a:ext cx="23098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956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Čteme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400" b="1" dirty="0" smtClean="0"/>
              <a:t>Zima</a:t>
            </a:r>
          </a:p>
          <a:p>
            <a:r>
              <a:rPr lang="cs-CZ" sz="4400" dirty="0" smtClean="0"/>
              <a:t>Je zima.</a:t>
            </a:r>
          </a:p>
          <a:p>
            <a:r>
              <a:rPr lang="cs-CZ" sz="4400" dirty="0" smtClean="0"/>
              <a:t>Les je zavátý.</a:t>
            </a:r>
          </a:p>
          <a:p>
            <a:r>
              <a:rPr lang="cs-CZ" sz="4400" dirty="0" smtClean="0"/>
              <a:t>Na potoku je led.</a:t>
            </a:r>
          </a:p>
          <a:p>
            <a:r>
              <a:rPr lang="cs-CZ" sz="4400" dirty="0"/>
              <a:t>T</a:t>
            </a:r>
            <a:r>
              <a:rPr lang="cs-CZ" sz="4400" dirty="0" smtClean="0"/>
              <a:t>aké je </a:t>
            </a:r>
            <a:r>
              <a:rPr lang="cs-CZ" sz="4400" smtClean="0"/>
              <a:t>zaváté pole. </a:t>
            </a:r>
            <a:endParaRPr lang="cs-CZ" sz="4400" dirty="0"/>
          </a:p>
        </p:txBody>
      </p:sp>
      <p:pic>
        <p:nvPicPr>
          <p:cNvPr id="8194" name="Picture 2" descr="C:\Users\admin\AppData\Local\Microsoft\Windows\Temporary Internet Files\Content.IE5\AM1I8PN9\MP9004490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44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Super, dostáváte sluníčko pro štěstí, aby se vám i dále dařilo!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340"/>
            <a:ext cx="6758410" cy="4136823"/>
          </a:xfrm>
          <a:solidFill>
            <a:srgbClr val="00B05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admin\AppData\Local\Microsoft\Windows\Temporary Internet Files\Content.IE5\K0O7W0UI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068" y="2996952"/>
            <a:ext cx="1888585" cy="179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798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byl využit k vyvození   nového písmene pomocí obrázků. Žáci četli slabiky, slova i věty. Pak slova skládali z písmen skládací abecedy.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</a:t>
            </a:r>
            <a:r>
              <a:rPr lang="cs-CZ" dirty="0" smtClean="0"/>
              <a:t>ČERPÁNO:</a:t>
            </a:r>
            <a:endParaRPr lang="cs-CZ" dirty="0" smtClean="0"/>
          </a:p>
          <a:p>
            <a:r>
              <a:rPr lang="cs-CZ" sz="2800" dirty="0" smtClean="0"/>
              <a:t>Ilustrace : 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200</Words>
  <Application>Microsoft Office PowerPoint</Application>
  <PresentationFormat>Předvádění na obrazovce (4:3)</PresentationFormat>
  <Paragraphs>58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PÍSMENO Z – seznamte se!</vt:lpstr>
      <vt:lpstr>Prezentace aplikace PowerPoint</vt:lpstr>
      <vt:lpstr>Z, z  Z, z</vt:lpstr>
      <vt:lpstr>Jsem na každých dveřích</vt:lpstr>
      <vt:lpstr>Jsem roční období</vt:lpstr>
      <vt:lpstr>Prezentace aplikace PowerPoint</vt:lpstr>
      <vt:lpstr>Jména dětí</vt:lpstr>
      <vt:lpstr>Čteme slova s písmenem z</vt:lpstr>
      <vt:lpstr>Čteme věty</vt:lpstr>
      <vt:lpstr>Super, dostáváte sluníčko pro štěstí, aby se vám i dále dařilo!</vt:lpstr>
      <vt:lpstr>ANOTACE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29</cp:revision>
  <dcterms:created xsi:type="dcterms:W3CDTF">2011-06-20T10:40:08Z</dcterms:created>
  <dcterms:modified xsi:type="dcterms:W3CDTF">2012-04-15T14:05:59Z</dcterms:modified>
</cp:coreProperties>
</file>